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Lst>
  <p:notesMasterIdLst>
    <p:notesMasterId r:id="rId53"/>
  </p:notesMasterIdLst>
  <p:handoutMasterIdLst>
    <p:handoutMasterId r:id="rId54"/>
  </p:handoutMasterIdLst>
  <p:sldIdLst>
    <p:sldId id="263" r:id="rId5"/>
    <p:sldId id="264" r:id="rId6"/>
    <p:sldId id="286" r:id="rId7"/>
    <p:sldId id="272" r:id="rId8"/>
    <p:sldId id="267" r:id="rId9"/>
    <p:sldId id="273" r:id="rId10"/>
    <p:sldId id="289" r:id="rId11"/>
    <p:sldId id="301" r:id="rId12"/>
    <p:sldId id="288" r:id="rId13"/>
    <p:sldId id="287" r:id="rId14"/>
    <p:sldId id="265" r:id="rId15"/>
    <p:sldId id="266" r:id="rId16"/>
    <p:sldId id="290" r:id="rId17"/>
    <p:sldId id="291" r:id="rId18"/>
    <p:sldId id="292" r:id="rId19"/>
    <p:sldId id="295" r:id="rId20"/>
    <p:sldId id="293" r:id="rId21"/>
    <p:sldId id="294" r:id="rId22"/>
    <p:sldId id="296" r:id="rId23"/>
    <p:sldId id="297" r:id="rId24"/>
    <p:sldId id="298" r:id="rId25"/>
    <p:sldId id="299" r:id="rId26"/>
    <p:sldId id="300" r:id="rId27"/>
    <p:sldId id="308" r:id="rId28"/>
    <p:sldId id="302" r:id="rId29"/>
    <p:sldId id="309" r:id="rId30"/>
    <p:sldId id="310" r:id="rId31"/>
    <p:sldId id="311" r:id="rId32"/>
    <p:sldId id="312" r:id="rId33"/>
    <p:sldId id="313" r:id="rId34"/>
    <p:sldId id="315" r:id="rId35"/>
    <p:sldId id="314" r:id="rId36"/>
    <p:sldId id="303" r:id="rId37"/>
    <p:sldId id="316" r:id="rId38"/>
    <p:sldId id="317" r:id="rId39"/>
    <p:sldId id="318" r:id="rId40"/>
    <p:sldId id="319" r:id="rId41"/>
    <p:sldId id="320" r:id="rId42"/>
    <p:sldId id="321" r:id="rId43"/>
    <p:sldId id="304" r:id="rId44"/>
    <p:sldId id="322" r:id="rId45"/>
    <p:sldId id="323" r:id="rId46"/>
    <p:sldId id="324" r:id="rId47"/>
    <p:sldId id="325" r:id="rId48"/>
    <p:sldId id="305" r:id="rId49"/>
    <p:sldId id="306" r:id="rId50"/>
    <p:sldId id="307" r:id="rId51"/>
    <p:sldId id="26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7AB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8" autoAdjust="0"/>
    <p:restoredTop sz="82321" autoAdjust="0"/>
  </p:normalViewPr>
  <p:slideViewPr>
    <p:cSldViewPr snapToGrid="0">
      <p:cViewPr varScale="1">
        <p:scale>
          <a:sx n="55" d="100"/>
          <a:sy n="55" d="100"/>
        </p:scale>
        <p:origin x="1080" y="36"/>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609EF-39D6-4407-B493-48F4B2B189DB}"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US"/>
        </a:p>
      </dgm:t>
    </dgm:pt>
    <dgm:pt modelId="{3594EF0F-A2DC-42C8-9549-74782BA36FCD}">
      <dgm:prSet phldrT="[Text]"/>
      <dgm:spPr/>
      <dgm:t>
        <a:bodyPr/>
        <a:lstStyle/>
        <a:p>
          <a:r>
            <a:rPr lang="en-US" dirty="0"/>
            <a:t>1600</a:t>
          </a:r>
        </a:p>
      </dgm:t>
    </dgm:pt>
    <dgm:pt modelId="{676CA6C3-9B53-4AB2-ABB6-1E103B650C6C}" type="parTrans" cxnId="{FE22A82F-BEF3-4D13-B28B-8677F8005DEB}">
      <dgm:prSet/>
      <dgm:spPr/>
      <dgm:t>
        <a:bodyPr/>
        <a:lstStyle/>
        <a:p>
          <a:endParaRPr lang="en-US"/>
        </a:p>
      </dgm:t>
    </dgm:pt>
    <dgm:pt modelId="{B214E9F5-5DFC-4EC5-8F68-26D841D5C646}" type="sibTrans" cxnId="{FE22A82F-BEF3-4D13-B28B-8677F8005DEB}">
      <dgm:prSet/>
      <dgm:spPr/>
      <dgm:t>
        <a:bodyPr/>
        <a:lstStyle/>
        <a:p>
          <a:endParaRPr lang="en-US"/>
        </a:p>
      </dgm:t>
    </dgm:pt>
    <dgm:pt modelId="{4090D364-36CE-4F7F-BC2D-A37109DB1D43}">
      <dgm:prSet phldrT="[Text]"/>
      <dgm:spPr/>
      <dgm:t>
        <a:bodyPr/>
        <a:lstStyle/>
        <a:p>
          <a:r>
            <a:rPr lang="en-US" b="0" i="0" dirty="0"/>
            <a:t>Mechanical Calculators</a:t>
          </a:r>
          <a:endParaRPr lang="en-US" dirty="0"/>
        </a:p>
      </dgm:t>
    </dgm:pt>
    <dgm:pt modelId="{28B49F2C-E440-46A7-9A62-1F972549C195}" type="parTrans" cxnId="{92029DD4-304E-4E04-B5C0-12DC5DEBA544}">
      <dgm:prSet/>
      <dgm:spPr/>
      <dgm:t>
        <a:bodyPr/>
        <a:lstStyle/>
        <a:p>
          <a:endParaRPr lang="en-US"/>
        </a:p>
      </dgm:t>
    </dgm:pt>
    <dgm:pt modelId="{2C7D74C8-5DC5-44C8-AA74-2930A15FD5E3}" type="sibTrans" cxnId="{92029DD4-304E-4E04-B5C0-12DC5DEBA544}">
      <dgm:prSet/>
      <dgm:spPr/>
      <dgm:t>
        <a:bodyPr/>
        <a:lstStyle/>
        <a:p>
          <a:endParaRPr lang="en-US"/>
        </a:p>
      </dgm:t>
    </dgm:pt>
    <dgm:pt modelId="{A7120C8C-885E-4762-9F9C-6113392987B9}">
      <dgm:prSet phldrT="[Text]"/>
      <dgm:spPr/>
      <dgm:t>
        <a:bodyPr/>
        <a:lstStyle/>
        <a:p>
          <a:r>
            <a:rPr lang="en-US" dirty="0"/>
            <a:t>1700</a:t>
          </a:r>
        </a:p>
      </dgm:t>
    </dgm:pt>
    <dgm:pt modelId="{AC9C3570-2312-485A-889C-3C90DC587277}" type="parTrans" cxnId="{AE9C6F9F-20BA-415B-B40F-EBFF3D37E340}">
      <dgm:prSet/>
      <dgm:spPr/>
      <dgm:t>
        <a:bodyPr/>
        <a:lstStyle/>
        <a:p>
          <a:endParaRPr lang="en-US"/>
        </a:p>
      </dgm:t>
    </dgm:pt>
    <dgm:pt modelId="{B102680A-CD45-4FE7-A752-69FB3DAD5000}" type="sibTrans" cxnId="{AE9C6F9F-20BA-415B-B40F-EBFF3D37E340}">
      <dgm:prSet/>
      <dgm:spPr/>
      <dgm:t>
        <a:bodyPr/>
        <a:lstStyle/>
        <a:p>
          <a:endParaRPr lang="en-US"/>
        </a:p>
      </dgm:t>
    </dgm:pt>
    <dgm:pt modelId="{EB782334-C065-4553-9740-B290690C6512}">
      <dgm:prSet phldrT="[Text]"/>
      <dgm:spPr/>
      <dgm:t>
        <a:bodyPr/>
        <a:lstStyle/>
        <a:p>
          <a:r>
            <a:rPr lang="en-US" b="0" i="0" dirty="0"/>
            <a:t>Difference Engine</a:t>
          </a:r>
          <a:endParaRPr lang="en-US" dirty="0"/>
        </a:p>
      </dgm:t>
    </dgm:pt>
    <dgm:pt modelId="{6006B54D-945A-41B4-B990-E3359A81276A}" type="parTrans" cxnId="{368CE0C6-5461-4B79-A590-F5DA206FA91C}">
      <dgm:prSet/>
      <dgm:spPr/>
      <dgm:t>
        <a:bodyPr/>
        <a:lstStyle/>
        <a:p>
          <a:endParaRPr lang="en-US"/>
        </a:p>
      </dgm:t>
    </dgm:pt>
    <dgm:pt modelId="{F65AD44F-2E43-411B-AC01-CC2C01D57586}" type="sibTrans" cxnId="{368CE0C6-5461-4B79-A590-F5DA206FA91C}">
      <dgm:prSet/>
      <dgm:spPr/>
      <dgm:t>
        <a:bodyPr/>
        <a:lstStyle/>
        <a:p>
          <a:endParaRPr lang="en-US"/>
        </a:p>
      </dgm:t>
    </dgm:pt>
    <dgm:pt modelId="{2E40E4F2-AFCF-4F78-BA59-8CADD6266E57}">
      <dgm:prSet phldrT="[Text]"/>
      <dgm:spPr/>
      <dgm:t>
        <a:bodyPr/>
        <a:lstStyle/>
        <a:p>
          <a:r>
            <a:rPr lang="en-US" dirty="0"/>
            <a:t>1800</a:t>
          </a:r>
        </a:p>
      </dgm:t>
    </dgm:pt>
    <dgm:pt modelId="{2B188654-BE22-4925-AEA3-C1BED5BACD8B}" type="parTrans" cxnId="{79BCFF24-DE0E-4223-AC44-7E0622853855}">
      <dgm:prSet/>
      <dgm:spPr/>
      <dgm:t>
        <a:bodyPr/>
        <a:lstStyle/>
        <a:p>
          <a:endParaRPr lang="en-US"/>
        </a:p>
      </dgm:t>
    </dgm:pt>
    <dgm:pt modelId="{CB2CC47C-9260-45DE-8423-003716060B70}" type="sibTrans" cxnId="{79BCFF24-DE0E-4223-AC44-7E0622853855}">
      <dgm:prSet/>
      <dgm:spPr/>
      <dgm:t>
        <a:bodyPr/>
        <a:lstStyle/>
        <a:p>
          <a:endParaRPr lang="en-US"/>
        </a:p>
      </dgm:t>
    </dgm:pt>
    <dgm:pt modelId="{AE7DB218-D7BD-45A1-8FF1-C9FB92E76557}">
      <dgm:prSet phldrT="[Text]"/>
      <dgm:spPr/>
      <dgm:t>
        <a:bodyPr/>
        <a:lstStyle/>
        <a:p>
          <a:r>
            <a:rPr lang="en-US" b="0" i="0" dirty="0"/>
            <a:t>Hollerith Tabulating Machine</a:t>
          </a:r>
          <a:endParaRPr lang="en-US" dirty="0"/>
        </a:p>
      </dgm:t>
    </dgm:pt>
    <dgm:pt modelId="{6C023796-7CDA-4F87-BC02-AA8F50C6A1FE}" type="parTrans" cxnId="{C7C9D66A-7A64-4DB0-87F9-49357CCE3AF5}">
      <dgm:prSet/>
      <dgm:spPr/>
      <dgm:t>
        <a:bodyPr/>
        <a:lstStyle/>
        <a:p>
          <a:endParaRPr lang="en-US"/>
        </a:p>
      </dgm:t>
    </dgm:pt>
    <dgm:pt modelId="{9D7ABB41-104E-4C9E-8A0B-ADE07B0F0142}" type="sibTrans" cxnId="{C7C9D66A-7A64-4DB0-87F9-49357CCE3AF5}">
      <dgm:prSet/>
      <dgm:spPr/>
      <dgm:t>
        <a:bodyPr/>
        <a:lstStyle/>
        <a:p>
          <a:endParaRPr lang="en-US"/>
        </a:p>
      </dgm:t>
    </dgm:pt>
    <dgm:pt modelId="{0067D3EB-17CE-4E02-92EF-193B91BD14B4}">
      <dgm:prSet phldrT="[Text]"/>
      <dgm:spPr/>
      <dgm:t>
        <a:bodyPr/>
        <a:lstStyle/>
        <a:p>
          <a:r>
            <a:rPr lang="en-US" b="0" i="0" dirty="0"/>
            <a:t>Pascaline</a:t>
          </a:r>
          <a:endParaRPr lang="en-US" dirty="0"/>
        </a:p>
      </dgm:t>
    </dgm:pt>
    <dgm:pt modelId="{C936BAA3-F497-4753-AF52-7C7F48D4EDD1}" type="parTrans" cxnId="{89B025BF-82DD-456C-93CC-C4C8B7405580}">
      <dgm:prSet/>
      <dgm:spPr/>
      <dgm:t>
        <a:bodyPr/>
        <a:lstStyle/>
        <a:p>
          <a:endParaRPr lang="en-US"/>
        </a:p>
      </dgm:t>
    </dgm:pt>
    <dgm:pt modelId="{36DA5804-B85E-4B44-8FA7-0F1E84E2A856}" type="sibTrans" cxnId="{89B025BF-82DD-456C-93CC-C4C8B7405580}">
      <dgm:prSet/>
      <dgm:spPr/>
      <dgm:t>
        <a:bodyPr/>
        <a:lstStyle/>
        <a:p>
          <a:endParaRPr lang="en-US"/>
        </a:p>
      </dgm:t>
    </dgm:pt>
    <dgm:pt modelId="{C297ACB6-EEC6-49F1-B115-B609D54FA54E}">
      <dgm:prSet phldrT="[Text]"/>
      <dgm:spPr/>
      <dgm:t>
        <a:bodyPr/>
        <a:lstStyle/>
        <a:p>
          <a:r>
            <a:rPr lang="en-US" b="0" i="0" dirty="0"/>
            <a:t>Jacquard Loom</a:t>
          </a:r>
          <a:endParaRPr lang="en-US" dirty="0"/>
        </a:p>
      </dgm:t>
    </dgm:pt>
    <dgm:pt modelId="{04262EBC-8C9B-48A0-9614-307B13A43F10}" type="parTrans" cxnId="{B875AFDC-0D73-4570-B2C2-9742D9D1BEE5}">
      <dgm:prSet/>
      <dgm:spPr/>
      <dgm:t>
        <a:bodyPr/>
        <a:lstStyle/>
        <a:p>
          <a:endParaRPr lang="en-US"/>
        </a:p>
      </dgm:t>
    </dgm:pt>
    <dgm:pt modelId="{D462A9BC-52EF-498A-99BC-04A214FE7427}" type="sibTrans" cxnId="{B875AFDC-0D73-4570-B2C2-9742D9D1BEE5}">
      <dgm:prSet/>
      <dgm:spPr/>
      <dgm:t>
        <a:bodyPr/>
        <a:lstStyle/>
        <a:p>
          <a:endParaRPr lang="en-US"/>
        </a:p>
      </dgm:t>
    </dgm:pt>
    <dgm:pt modelId="{96EF8B09-1A1C-4E13-8BAA-2562E18EB762}">
      <dgm:prSet phldrT="[Text]"/>
      <dgm:spPr/>
      <dgm:t>
        <a:bodyPr/>
        <a:lstStyle/>
        <a:p>
          <a:r>
            <a:rPr lang="en-US" b="0" i="0" dirty="0"/>
            <a:t>Analytical Engine</a:t>
          </a:r>
          <a:endParaRPr lang="en-US" dirty="0"/>
        </a:p>
      </dgm:t>
    </dgm:pt>
    <dgm:pt modelId="{B7E64578-EB27-458C-8A2D-652921924C39}" type="parTrans" cxnId="{A662164F-47EC-481F-A70B-4120E5D9C3B5}">
      <dgm:prSet/>
      <dgm:spPr/>
      <dgm:t>
        <a:bodyPr/>
        <a:lstStyle/>
        <a:p>
          <a:endParaRPr lang="en-US"/>
        </a:p>
      </dgm:t>
    </dgm:pt>
    <dgm:pt modelId="{4C7EA0C8-7EBF-4E0C-A36B-07D7CCD1B940}" type="sibTrans" cxnId="{A662164F-47EC-481F-A70B-4120E5D9C3B5}">
      <dgm:prSet/>
      <dgm:spPr/>
      <dgm:t>
        <a:bodyPr/>
        <a:lstStyle/>
        <a:p>
          <a:endParaRPr lang="en-US"/>
        </a:p>
      </dgm:t>
    </dgm:pt>
    <dgm:pt modelId="{10A173B1-995F-4973-9031-7A8F8434006B}">
      <dgm:prSet phldrT="[Text]"/>
      <dgm:spPr/>
      <dgm:t>
        <a:bodyPr/>
        <a:lstStyle/>
        <a:p>
          <a:r>
            <a:rPr lang="en-US" b="0" i="0" dirty="0"/>
            <a:t>Punched Card Tabulating Machines</a:t>
          </a:r>
          <a:endParaRPr lang="en-US" dirty="0"/>
        </a:p>
      </dgm:t>
    </dgm:pt>
    <dgm:pt modelId="{5765E9AB-DC62-4E98-BA5E-5B59CC809E49}" type="parTrans" cxnId="{CAF01CAB-C089-48A2-8D5C-D1EDCA6FEDA2}">
      <dgm:prSet/>
      <dgm:spPr/>
      <dgm:t>
        <a:bodyPr/>
        <a:lstStyle/>
        <a:p>
          <a:endParaRPr lang="en-US"/>
        </a:p>
      </dgm:t>
    </dgm:pt>
    <dgm:pt modelId="{2C93C465-9D56-4768-A96D-3A3DF00E699C}" type="sibTrans" cxnId="{CAF01CAB-C089-48A2-8D5C-D1EDCA6FEDA2}">
      <dgm:prSet/>
      <dgm:spPr/>
      <dgm:t>
        <a:bodyPr/>
        <a:lstStyle/>
        <a:p>
          <a:endParaRPr lang="en-US"/>
        </a:p>
      </dgm:t>
    </dgm:pt>
    <dgm:pt modelId="{DF12E09D-1D7C-429A-8C26-4ABC3FB1D257}">
      <dgm:prSet phldrT="[Text]"/>
      <dgm:spPr/>
      <dgm:t>
        <a:bodyPr/>
        <a:lstStyle/>
        <a:p>
          <a:r>
            <a:rPr lang="en-US" b="0" i="0" dirty="0"/>
            <a:t>Teletype</a:t>
          </a:r>
          <a:endParaRPr lang="en-US" dirty="0"/>
        </a:p>
      </dgm:t>
    </dgm:pt>
    <dgm:pt modelId="{6E022212-7303-4995-95C4-FAFCA04AAF4D}" type="parTrans" cxnId="{1996B99A-49F2-40DE-B533-79DC02BCA471}">
      <dgm:prSet/>
      <dgm:spPr/>
      <dgm:t>
        <a:bodyPr/>
        <a:lstStyle/>
        <a:p>
          <a:endParaRPr lang="en-US"/>
        </a:p>
      </dgm:t>
    </dgm:pt>
    <dgm:pt modelId="{438CDB10-8419-4C1E-99D4-31409FA408FB}" type="sibTrans" cxnId="{1996B99A-49F2-40DE-B533-79DC02BCA471}">
      <dgm:prSet/>
      <dgm:spPr/>
      <dgm:t>
        <a:bodyPr/>
        <a:lstStyle/>
        <a:p>
          <a:endParaRPr lang="en-US"/>
        </a:p>
      </dgm:t>
    </dgm:pt>
    <dgm:pt modelId="{1F233FFA-1DA1-4ED5-93B0-107E3ABC5DAF}">
      <dgm:prSet phldrT="[Text]"/>
      <dgm:spPr/>
      <dgm:t>
        <a:bodyPr/>
        <a:lstStyle/>
        <a:p>
          <a:r>
            <a:rPr lang="en-US" b="0" i="0" dirty="0"/>
            <a:t>Vacuum Tube</a:t>
          </a:r>
          <a:endParaRPr lang="en-US" dirty="0"/>
        </a:p>
      </dgm:t>
    </dgm:pt>
    <dgm:pt modelId="{DA98039A-6A3D-4C69-844D-EAE59AE5CA7F}" type="parTrans" cxnId="{1A24A34B-3648-4629-A962-6E65E709B09A}">
      <dgm:prSet/>
      <dgm:spPr/>
      <dgm:t>
        <a:bodyPr/>
        <a:lstStyle/>
        <a:p>
          <a:endParaRPr lang="en-US"/>
        </a:p>
      </dgm:t>
    </dgm:pt>
    <dgm:pt modelId="{E727A332-CA7A-4AE4-8BF2-D64193424AD8}" type="sibTrans" cxnId="{1A24A34B-3648-4629-A962-6E65E709B09A}">
      <dgm:prSet/>
      <dgm:spPr/>
      <dgm:t>
        <a:bodyPr/>
        <a:lstStyle/>
        <a:p>
          <a:endParaRPr lang="en-US"/>
        </a:p>
      </dgm:t>
    </dgm:pt>
    <dgm:pt modelId="{9B2F94F1-7E50-4BA0-B6C8-6C0EF9E3F9FA}">
      <dgm:prSet phldrT="[Text]"/>
      <dgm:spPr/>
      <dgm:t>
        <a:bodyPr/>
        <a:lstStyle/>
        <a:p>
          <a:r>
            <a:rPr lang="en-US" dirty="0"/>
            <a:t>1900</a:t>
          </a:r>
        </a:p>
      </dgm:t>
    </dgm:pt>
    <dgm:pt modelId="{2DFD86CD-6C70-4665-8FEB-9CE90D6A7465}" type="parTrans" cxnId="{7424B91E-9AD0-4C13-A345-F7353942D614}">
      <dgm:prSet/>
      <dgm:spPr/>
      <dgm:t>
        <a:bodyPr/>
        <a:lstStyle/>
        <a:p>
          <a:endParaRPr lang="en-US"/>
        </a:p>
      </dgm:t>
    </dgm:pt>
    <dgm:pt modelId="{C351CC6A-A23A-4E59-AB52-264673DF644A}" type="sibTrans" cxnId="{7424B91E-9AD0-4C13-A345-F7353942D614}">
      <dgm:prSet/>
      <dgm:spPr/>
      <dgm:t>
        <a:bodyPr/>
        <a:lstStyle/>
        <a:p>
          <a:endParaRPr lang="en-US"/>
        </a:p>
      </dgm:t>
    </dgm:pt>
    <dgm:pt modelId="{962D02ED-C4D7-4E92-B1D9-1C1EFCA0764E}">
      <dgm:prSet phldrT="[Text]"/>
      <dgm:spPr/>
      <dgm:t>
        <a:bodyPr/>
        <a:lstStyle/>
        <a:p>
          <a:r>
            <a:rPr lang="en-US" b="0" i="0" dirty="0"/>
            <a:t>Transistor</a:t>
          </a:r>
          <a:endParaRPr lang="en-US" dirty="0"/>
        </a:p>
      </dgm:t>
    </dgm:pt>
    <dgm:pt modelId="{692AA501-D4E6-497A-ABD4-8836E1A42F2F}" type="parTrans" cxnId="{2A490C50-3ED9-486B-A704-010D33A05915}">
      <dgm:prSet/>
      <dgm:spPr/>
      <dgm:t>
        <a:bodyPr/>
        <a:lstStyle/>
        <a:p>
          <a:endParaRPr lang="en-US"/>
        </a:p>
      </dgm:t>
    </dgm:pt>
    <dgm:pt modelId="{EA0BDF2A-686A-410F-BEEB-F9C4761C6CB5}" type="sibTrans" cxnId="{2A490C50-3ED9-486B-A704-010D33A05915}">
      <dgm:prSet/>
      <dgm:spPr/>
      <dgm:t>
        <a:bodyPr/>
        <a:lstStyle/>
        <a:p>
          <a:endParaRPr lang="en-US"/>
        </a:p>
      </dgm:t>
    </dgm:pt>
    <dgm:pt modelId="{268F65E8-627D-43E3-B4F8-9F5FDBAAC75E}">
      <dgm:prSet phldrT="[Text]"/>
      <dgm:spPr/>
      <dgm:t>
        <a:bodyPr/>
        <a:lstStyle/>
        <a:p>
          <a:r>
            <a:rPr lang="en-US" b="0" i="0" dirty="0"/>
            <a:t>Integrated Circuit</a:t>
          </a:r>
          <a:endParaRPr lang="en-US" dirty="0"/>
        </a:p>
      </dgm:t>
    </dgm:pt>
    <dgm:pt modelId="{82EBF16B-6DC6-4147-9C3A-A3F57B21D673}" type="parTrans" cxnId="{622F5054-80C2-4142-9315-AC7F10A65E6D}">
      <dgm:prSet/>
      <dgm:spPr/>
      <dgm:t>
        <a:bodyPr/>
        <a:lstStyle/>
        <a:p>
          <a:endParaRPr lang="en-US"/>
        </a:p>
      </dgm:t>
    </dgm:pt>
    <dgm:pt modelId="{6AD806C0-4102-48A0-AABE-409A40B8E374}" type="sibTrans" cxnId="{622F5054-80C2-4142-9315-AC7F10A65E6D}">
      <dgm:prSet/>
      <dgm:spPr/>
      <dgm:t>
        <a:bodyPr/>
        <a:lstStyle/>
        <a:p>
          <a:endParaRPr lang="en-US"/>
        </a:p>
      </dgm:t>
    </dgm:pt>
    <dgm:pt modelId="{72CB1BD4-52E2-43C8-A1F7-FE8F94E10E3D}">
      <dgm:prSet phldrT="[Text]"/>
      <dgm:spPr/>
      <dgm:t>
        <a:bodyPr/>
        <a:lstStyle/>
        <a:p>
          <a:r>
            <a:rPr lang="en-US" b="0" i="0" dirty="0"/>
            <a:t>Microprocessor</a:t>
          </a:r>
          <a:endParaRPr lang="en-US" dirty="0"/>
        </a:p>
      </dgm:t>
    </dgm:pt>
    <dgm:pt modelId="{75533BC4-1F03-42DF-BDCD-E82246F64B11}" type="parTrans" cxnId="{7F3C7169-D6C1-47E7-8958-E96E72409C83}">
      <dgm:prSet/>
      <dgm:spPr/>
      <dgm:t>
        <a:bodyPr/>
        <a:lstStyle/>
        <a:p>
          <a:endParaRPr lang="en-US"/>
        </a:p>
      </dgm:t>
    </dgm:pt>
    <dgm:pt modelId="{5B46C475-A573-4D2B-9186-67F961ADC646}" type="sibTrans" cxnId="{7F3C7169-D6C1-47E7-8958-E96E72409C83}">
      <dgm:prSet/>
      <dgm:spPr/>
      <dgm:t>
        <a:bodyPr/>
        <a:lstStyle/>
        <a:p>
          <a:endParaRPr lang="en-US"/>
        </a:p>
      </dgm:t>
    </dgm:pt>
    <dgm:pt modelId="{639055A6-1000-4F6C-B5E1-8957C0FD9359}">
      <dgm:prSet phldrT="[Text]"/>
      <dgm:spPr/>
      <dgm:t>
        <a:bodyPr/>
        <a:lstStyle/>
        <a:p>
          <a:r>
            <a:rPr lang="en-US" b="0" i="0" dirty="0"/>
            <a:t>Personal Computer</a:t>
          </a:r>
          <a:endParaRPr lang="en-US" dirty="0"/>
        </a:p>
      </dgm:t>
    </dgm:pt>
    <dgm:pt modelId="{FE02B40B-BBDB-496E-A2E9-9B2092B053D9}" type="parTrans" cxnId="{81D8EA54-4419-47CB-A6E4-4D6EF0C55365}">
      <dgm:prSet/>
      <dgm:spPr/>
      <dgm:t>
        <a:bodyPr/>
        <a:lstStyle/>
        <a:p>
          <a:endParaRPr lang="en-US"/>
        </a:p>
      </dgm:t>
    </dgm:pt>
    <dgm:pt modelId="{85021306-A8FD-45FA-B044-B10C47E7250F}" type="sibTrans" cxnId="{81D8EA54-4419-47CB-A6E4-4D6EF0C55365}">
      <dgm:prSet/>
      <dgm:spPr/>
      <dgm:t>
        <a:bodyPr/>
        <a:lstStyle/>
        <a:p>
          <a:endParaRPr lang="en-US"/>
        </a:p>
      </dgm:t>
    </dgm:pt>
    <dgm:pt modelId="{7991699D-0A27-47A4-94CD-590ADFE77748}">
      <dgm:prSet phldrT="[Text]"/>
      <dgm:spPr/>
      <dgm:t>
        <a:bodyPr/>
        <a:lstStyle/>
        <a:p>
          <a:r>
            <a:rPr lang="en-US" dirty="0"/>
            <a:t>2000</a:t>
          </a:r>
        </a:p>
      </dgm:t>
    </dgm:pt>
    <dgm:pt modelId="{58FB535B-F88B-4EFD-B8AA-6F9048FC6B0F}" type="parTrans" cxnId="{80DFED61-6333-48B8-8AB7-611AF402A7CD}">
      <dgm:prSet/>
      <dgm:spPr/>
      <dgm:t>
        <a:bodyPr/>
        <a:lstStyle/>
        <a:p>
          <a:endParaRPr lang="en-US"/>
        </a:p>
      </dgm:t>
    </dgm:pt>
    <dgm:pt modelId="{A48849C3-9BA9-4C68-A1FE-E8E1E9DFC0E5}" type="sibTrans" cxnId="{80DFED61-6333-48B8-8AB7-611AF402A7CD}">
      <dgm:prSet/>
      <dgm:spPr/>
      <dgm:t>
        <a:bodyPr/>
        <a:lstStyle/>
        <a:p>
          <a:endParaRPr lang="en-US"/>
        </a:p>
      </dgm:t>
    </dgm:pt>
    <dgm:pt modelId="{D46D5215-55B2-4B50-9CDE-F4325F15DE5D}">
      <dgm:prSet phldrT="[Text]"/>
      <dgm:spPr/>
      <dgm:t>
        <a:bodyPr/>
        <a:lstStyle/>
        <a:p>
          <a:r>
            <a:rPr lang="en-US" b="0" i="0" dirty="0"/>
            <a:t>Cloud Computing</a:t>
          </a:r>
          <a:endParaRPr lang="en-US" dirty="0"/>
        </a:p>
      </dgm:t>
    </dgm:pt>
    <dgm:pt modelId="{0D5041A4-26C7-4108-A731-1C056A0A9C87}" type="parTrans" cxnId="{61F97FBC-37C3-421E-97D3-3D6FC2BD9E63}">
      <dgm:prSet/>
      <dgm:spPr/>
      <dgm:t>
        <a:bodyPr/>
        <a:lstStyle/>
        <a:p>
          <a:endParaRPr lang="en-US"/>
        </a:p>
      </dgm:t>
    </dgm:pt>
    <dgm:pt modelId="{BCFF1C1C-9FAF-4671-AA0D-4BA2FE3BCC62}" type="sibTrans" cxnId="{61F97FBC-37C3-421E-97D3-3D6FC2BD9E63}">
      <dgm:prSet/>
      <dgm:spPr/>
      <dgm:t>
        <a:bodyPr/>
        <a:lstStyle/>
        <a:p>
          <a:endParaRPr lang="en-US"/>
        </a:p>
      </dgm:t>
    </dgm:pt>
    <dgm:pt modelId="{0B8139D2-D0CE-41BD-9280-2707F10874C2}">
      <dgm:prSet phldrT="[Text]"/>
      <dgm:spPr/>
      <dgm:t>
        <a:bodyPr/>
        <a:lstStyle/>
        <a:p>
          <a:r>
            <a:rPr lang="en-US" b="0" i="0" dirty="0"/>
            <a:t>Tablets</a:t>
          </a:r>
          <a:endParaRPr lang="en-US" dirty="0"/>
        </a:p>
      </dgm:t>
    </dgm:pt>
    <dgm:pt modelId="{70D15E86-39CA-48F0-A1B1-2593415C9400}" type="parTrans" cxnId="{243E8338-F6F0-4245-8648-2E7F8C796805}">
      <dgm:prSet/>
      <dgm:spPr/>
      <dgm:t>
        <a:bodyPr/>
        <a:lstStyle/>
        <a:p>
          <a:endParaRPr lang="en-US"/>
        </a:p>
      </dgm:t>
    </dgm:pt>
    <dgm:pt modelId="{2E03B431-0503-42AF-A7A8-C75F3E196A96}" type="sibTrans" cxnId="{243E8338-F6F0-4245-8648-2E7F8C796805}">
      <dgm:prSet/>
      <dgm:spPr/>
      <dgm:t>
        <a:bodyPr/>
        <a:lstStyle/>
        <a:p>
          <a:endParaRPr lang="en-US"/>
        </a:p>
      </dgm:t>
    </dgm:pt>
    <dgm:pt modelId="{FEB85BC5-1E22-42DF-BB91-915CE80F9F6D}">
      <dgm:prSet phldrT="[Text]"/>
      <dgm:spPr/>
      <dgm:t>
        <a:bodyPr/>
        <a:lstStyle/>
        <a:p>
          <a:r>
            <a:rPr lang="en-US" b="0" i="0" dirty="0"/>
            <a:t>Smartphones</a:t>
          </a:r>
          <a:endParaRPr lang="en-US" dirty="0"/>
        </a:p>
      </dgm:t>
    </dgm:pt>
    <dgm:pt modelId="{69943E12-0CB4-4D3F-B89D-F9B157D9032B}" type="parTrans" cxnId="{8ED00B23-B9EE-4A03-B55B-2EE4CD29FF1B}">
      <dgm:prSet/>
      <dgm:spPr/>
      <dgm:t>
        <a:bodyPr/>
        <a:lstStyle/>
        <a:p>
          <a:endParaRPr lang="en-US"/>
        </a:p>
      </dgm:t>
    </dgm:pt>
    <dgm:pt modelId="{FA38021E-8DC1-4586-9BB9-FDB2B2C88F74}" type="sibTrans" cxnId="{8ED00B23-B9EE-4A03-B55B-2EE4CD29FF1B}">
      <dgm:prSet/>
      <dgm:spPr/>
      <dgm:t>
        <a:bodyPr/>
        <a:lstStyle/>
        <a:p>
          <a:endParaRPr lang="en-US"/>
        </a:p>
      </dgm:t>
    </dgm:pt>
    <dgm:pt modelId="{4A4F652F-1079-4571-BAAA-04122288712E}">
      <dgm:prSet phldrT="[Text]"/>
      <dgm:spPr/>
      <dgm:t>
        <a:bodyPr/>
        <a:lstStyle/>
        <a:p>
          <a:r>
            <a:rPr lang="en-US" b="0" i="0" dirty="0"/>
            <a:t>Internet of Things (IoT)</a:t>
          </a:r>
          <a:endParaRPr lang="en-US" dirty="0"/>
        </a:p>
      </dgm:t>
    </dgm:pt>
    <dgm:pt modelId="{C93A8883-C4AC-4CA6-844E-42A1DEC98A41}" type="parTrans" cxnId="{E1DA5E3E-9695-403F-8705-819FA25585E6}">
      <dgm:prSet/>
      <dgm:spPr/>
      <dgm:t>
        <a:bodyPr/>
        <a:lstStyle/>
        <a:p>
          <a:endParaRPr lang="en-US"/>
        </a:p>
      </dgm:t>
    </dgm:pt>
    <dgm:pt modelId="{EF5B3439-889C-4E2D-BF8C-227E5C091222}" type="sibTrans" cxnId="{E1DA5E3E-9695-403F-8705-819FA25585E6}">
      <dgm:prSet/>
      <dgm:spPr/>
      <dgm:t>
        <a:bodyPr/>
        <a:lstStyle/>
        <a:p>
          <a:endParaRPr lang="en-US"/>
        </a:p>
      </dgm:t>
    </dgm:pt>
    <dgm:pt modelId="{BF4F7888-EA7B-422D-8578-3807AEF57C7E}">
      <dgm:prSet phldrT="[Text]"/>
      <dgm:spPr/>
      <dgm:t>
        <a:bodyPr/>
        <a:lstStyle/>
        <a:p>
          <a:r>
            <a:rPr lang="en-US" dirty="0"/>
            <a:t>3000</a:t>
          </a:r>
        </a:p>
      </dgm:t>
    </dgm:pt>
    <dgm:pt modelId="{18EE1AE6-F35A-4C38-8168-81747D4777B8}" type="parTrans" cxnId="{BD0CD52A-43F5-43C9-AB4B-DE615E2F8425}">
      <dgm:prSet/>
      <dgm:spPr/>
      <dgm:t>
        <a:bodyPr/>
        <a:lstStyle/>
        <a:p>
          <a:endParaRPr lang="en-US"/>
        </a:p>
      </dgm:t>
    </dgm:pt>
    <dgm:pt modelId="{708942B8-37BD-4AD3-9901-07F6BBFAE9C9}" type="sibTrans" cxnId="{BD0CD52A-43F5-43C9-AB4B-DE615E2F8425}">
      <dgm:prSet/>
      <dgm:spPr/>
      <dgm:t>
        <a:bodyPr/>
        <a:lstStyle/>
        <a:p>
          <a:endParaRPr lang="en-US"/>
        </a:p>
      </dgm:t>
    </dgm:pt>
    <dgm:pt modelId="{FB08F5CB-8A92-4B79-8B85-CD589F59B4F5}" type="pres">
      <dgm:prSet presAssocID="{D15609EF-39D6-4407-B493-48F4B2B189DB}" presName="Name0" presStyleCnt="0">
        <dgm:presLayoutVars>
          <dgm:dir/>
          <dgm:animLvl val="lvl"/>
          <dgm:resizeHandles val="exact"/>
        </dgm:presLayoutVars>
      </dgm:prSet>
      <dgm:spPr/>
    </dgm:pt>
    <dgm:pt modelId="{F6CBDCCB-A2F0-4405-8015-11AE3F038410}" type="pres">
      <dgm:prSet presAssocID="{3594EF0F-A2DC-42C8-9549-74782BA36FCD}" presName="compositeNode" presStyleCnt="0">
        <dgm:presLayoutVars>
          <dgm:bulletEnabled val="1"/>
        </dgm:presLayoutVars>
      </dgm:prSet>
      <dgm:spPr/>
    </dgm:pt>
    <dgm:pt modelId="{90E5150B-1FA2-41EC-BE7B-263CCA6811A7}" type="pres">
      <dgm:prSet presAssocID="{3594EF0F-A2DC-42C8-9549-74782BA36FCD}" presName="bgRect" presStyleLbl="node1" presStyleIdx="0" presStyleCnt="6"/>
      <dgm:spPr/>
    </dgm:pt>
    <dgm:pt modelId="{26E1BCD6-FA7E-40E7-90B1-5DD605070F66}" type="pres">
      <dgm:prSet presAssocID="{3594EF0F-A2DC-42C8-9549-74782BA36FCD}" presName="parentNode" presStyleLbl="node1" presStyleIdx="0" presStyleCnt="6">
        <dgm:presLayoutVars>
          <dgm:chMax val="0"/>
          <dgm:bulletEnabled val="1"/>
        </dgm:presLayoutVars>
      </dgm:prSet>
      <dgm:spPr/>
    </dgm:pt>
    <dgm:pt modelId="{3A213088-0A7F-47A9-A5C0-D5EFC42431FC}" type="pres">
      <dgm:prSet presAssocID="{3594EF0F-A2DC-42C8-9549-74782BA36FCD}" presName="childNode" presStyleLbl="node1" presStyleIdx="0" presStyleCnt="6">
        <dgm:presLayoutVars>
          <dgm:bulletEnabled val="1"/>
        </dgm:presLayoutVars>
      </dgm:prSet>
      <dgm:spPr/>
    </dgm:pt>
    <dgm:pt modelId="{57D9ABB6-9999-4F15-837F-3F968B0883E8}" type="pres">
      <dgm:prSet presAssocID="{B214E9F5-5DFC-4EC5-8F68-26D841D5C646}" presName="hSp" presStyleCnt="0"/>
      <dgm:spPr/>
    </dgm:pt>
    <dgm:pt modelId="{43431CE7-0EEC-4006-A65B-38112450A264}" type="pres">
      <dgm:prSet presAssocID="{B214E9F5-5DFC-4EC5-8F68-26D841D5C646}" presName="vProcSp" presStyleCnt="0"/>
      <dgm:spPr/>
    </dgm:pt>
    <dgm:pt modelId="{71B9BA00-533D-421D-B066-676DB2318496}" type="pres">
      <dgm:prSet presAssocID="{B214E9F5-5DFC-4EC5-8F68-26D841D5C646}" presName="vSp1" presStyleCnt="0"/>
      <dgm:spPr/>
    </dgm:pt>
    <dgm:pt modelId="{C3398FEF-9E3D-4DCA-8B4D-2CEF5D35400B}" type="pres">
      <dgm:prSet presAssocID="{B214E9F5-5DFC-4EC5-8F68-26D841D5C646}" presName="simulatedConn" presStyleLbl="solidFgAcc1" presStyleIdx="0" presStyleCnt="5"/>
      <dgm:spPr/>
    </dgm:pt>
    <dgm:pt modelId="{066FBA46-7710-4BD1-8DD9-E806B1CA4E6F}" type="pres">
      <dgm:prSet presAssocID="{B214E9F5-5DFC-4EC5-8F68-26D841D5C646}" presName="vSp2" presStyleCnt="0"/>
      <dgm:spPr/>
    </dgm:pt>
    <dgm:pt modelId="{0879E152-7061-471C-86EC-2136D54FF86A}" type="pres">
      <dgm:prSet presAssocID="{B214E9F5-5DFC-4EC5-8F68-26D841D5C646}" presName="sibTrans" presStyleCnt="0"/>
      <dgm:spPr/>
    </dgm:pt>
    <dgm:pt modelId="{E13F6524-8B8E-45B8-97F5-E1656C615426}" type="pres">
      <dgm:prSet presAssocID="{A7120C8C-885E-4762-9F9C-6113392987B9}" presName="compositeNode" presStyleCnt="0">
        <dgm:presLayoutVars>
          <dgm:bulletEnabled val="1"/>
        </dgm:presLayoutVars>
      </dgm:prSet>
      <dgm:spPr/>
    </dgm:pt>
    <dgm:pt modelId="{23E7D519-99D6-4178-87FF-7CE919B254AE}" type="pres">
      <dgm:prSet presAssocID="{A7120C8C-885E-4762-9F9C-6113392987B9}" presName="bgRect" presStyleLbl="node1" presStyleIdx="1" presStyleCnt="6"/>
      <dgm:spPr/>
    </dgm:pt>
    <dgm:pt modelId="{8985F7EC-042D-499F-BAC1-A430CF0EADA0}" type="pres">
      <dgm:prSet presAssocID="{A7120C8C-885E-4762-9F9C-6113392987B9}" presName="parentNode" presStyleLbl="node1" presStyleIdx="1" presStyleCnt="6">
        <dgm:presLayoutVars>
          <dgm:chMax val="0"/>
          <dgm:bulletEnabled val="1"/>
        </dgm:presLayoutVars>
      </dgm:prSet>
      <dgm:spPr/>
    </dgm:pt>
    <dgm:pt modelId="{5CC09B60-5143-4467-84AC-94686D3CC43B}" type="pres">
      <dgm:prSet presAssocID="{A7120C8C-885E-4762-9F9C-6113392987B9}" presName="childNode" presStyleLbl="node1" presStyleIdx="1" presStyleCnt="6">
        <dgm:presLayoutVars>
          <dgm:bulletEnabled val="1"/>
        </dgm:presLayoutVars>
      </dgm:prSet>
      <dgm:spPr/>
    </dgm:pt>
    <dgm:pt modelId="{B43544E0-7C2D-4BAD-9873-17DA45BF60E2}" type="pres">
      <dgm:prSet presAssocID="{B102680A-CD45-4FE7-A752-69FB3DAD5000}" presName="hSp" presStyleCnt="0"/>
      <dgm:spPr/>
    </dgm:pt>
    <dgm:pt modelId="{74E1F44E-7F01-4286-BD03-62485D7A3776}" type="pres">
      <dgm:prSet presAssocID="{B102680A-CD45-4FE7-A752-69FB3DAD5000}" presName="vProcSp" presStyleCnt="0"/>
      <dgm:spPr/>
    </dgm:pt>
    <dgm:pt modelId="{71B7272C-0B1F-4A63-BC6F-035B678A873D}" type="pres">
      <dgm:prSet presAssocID="{B102680A-CD45-4FE7-A752-69FB3DAD5000}" presName="vSp1" presStyleCnt="0"/>
      <dgm:spPr/>
    </dgm:pt>
    <dgm:pt modelId="{22D372B8-AFAE-4A20-B240-80DDFBDC12F6}" type="pres">
      <dgm:prSet presAssocID="{B102680A-CD45-4FE7-A752-69FB3DAD5000}" presName="simulatedConn" presStyleLbl="solidFgAcc1" presStyleIdx="1" presStyleCnt="5"/>
      <dgm:spPr/>
    </dgm:pt>
    <dgm:pt modelId="{9895D158-FD07-4ACF-A8C0-F19BD2E2DC0D}" type="pres">
      <dgm:prSet presAssocID="{B102680A-CD45-4FE7-A752-69FB3DAD5000}" presName="vSp2" presStyleCnt="0"/>
      <dgm:spPr/>
    </dgm:pt>
    <dgm:pt modelId="{DAA5110F-D735-4877-86A4-9D062FDC2432}" type="pres">
      <dgm:prSet presAssocID="{B102680A-CD45-4FE7-A752-69FB3DAD5000}" presName="sibTrans" presStyleCnt="0"/>
      <dgm:spPr/>
    </dgm:pt>
    <dgm:pt modelId="{0658F16D-FABD-47A6-A165-08C50AD2A781}" type="pres">
      <dgm:prSet presAssocID="{2E40E4F2-AFCF-4F78-BA59-8CADD6266E57}" presName="compositeNode" presStyleCnt="0">
        <dgm:presLayoutVars>
          <dgm:bulletEnabled val="1"/>
        </dgm:presLayoutVars>
      </dgm:prSet>
      <dgm:spPr/>
    </dgm:pt>
    <dgm:pt modelId="{E5E58A5C-0349-47AC-9080-A4F07316FC52}" type="pres">
      <dgm:prSet presAssocID="{2E40E4F2-AFCF-4F78-BA59-8CADD6266E57}" presName="bgRect" presStyleLbl="node1" presStyleIdx="2" presStyleCnt="6"/>
      <dgm:spPr/>
    </dgm:pt>
    <dgm:pt modelId="{A7F9DAB4-A013-4DC7-B3BB-0D28F8CB9B59}" type="pres">
      <dgm:prSet presAssocID="{2E40E4F2-AFCF-4F78-BA59-8CADD6266E57}" presName="parentNode" presStyleLbl="node1" presStyleIdx="2" presStyleCnt="6">
        <dgm:presLayoutVars>
          <dgm:chMax val="0"/>
          <dgm:bulletEnabled val="1"/>
        </dgm:presLayoutVars>
      </dgm:prSet>
      <dgm:spPr/>
    </dgm:pt>
    <dgm:pt modelId="{966BAF99-B228-4FF9-B1FC-5849EA328554}" type="pres">
      <dgm:prSet presAssocID="{2E40E4F2-AFCF-4F78-BA59-8CADD6266E57}" presName="childNode" presStyleLbl="node1" presStyleIdx="2" presStyleCnt="6">
        <dgm:presLayoutVars>
          <dgm:bulletEnabled val="1"/>
        </dgm:presLayoutVars>
      </dgm:prSet>
      <dgm:spPr/>
    </dgm:pt>
    <dgm:pt modelId="{347DC320-9BFC-4C2E-9C66-59FEF46FAE43}" type="pres">
      <dgm:prSet presAssocID="{CB2CC47C-9260-45DE-8423-003716060B70}" presName="hSp" presStyleCnt="0"/>
      <dgm:spPr/>
    </dgm:pt>
    <dgm:pt modelId="{49034D86-B1E5-4361-A638-9AE280153047}" type="pres">
      <dgm:prSet presAssocID="{CB2CC47C-9260-45DE-8423-003716060B70}" presName="vProcSp" presStyleCnt="0"/>
      <dgm:spPr/>
    </dgm:pt>
    <dgm:pt modelId="{B2A59ACD-A9AB-469F-A85F-BD13AF98B9A4}" type="pres">
      <dgm:prSet presAssocID="{CB2CC47C-9260-45DE-8423-003716060B70}" presName="vSp1" presStyleCnt="0"/>
      <dgm:spPr/>
    </dgm:pt>
    <dgm:pt modelId="{6EBCA13B-AD11-4963-ACDE-162A9941BAC8}" type="pres">
      <dgm:prSet presAssocID="{CB2CC47C-9260-45DE-8423-003716060B70}" presName="simulatedConn" presStyleLbl="solidFgAcc1" presStyleIdx="2" presStyleCnt="5"/>
      <dgm:spPr/>
    </dgm:pt>
    <dgm:pt modelId="{FAAB4D71-F875-4236-BA84-BC354AB6CAD5}" type="pres">
      <dgm:prSet presAssocID="{CB2CC47C-9260-45DE-8423-003716060B70}" presName="vSp2" presStyleCnt="0"/>
      <dgm:spPr/>
    </dgm:pt>
    <dgm:pt modelId="{6529B111-D846-44A5-AA11-1FF91A8ABAC0}" type="pres">
      <dgm:prSet presAssocID="{CB2CC47C-9260-45DE-8423-003716060B70}" presName="sibTrans" presStyleCnt="0"/>
      <dgm:spPr/>
    </dgm:pt>
    <dgm:pt modelId="{0EB99777-1413-4C66-ABE6-0CE6E7769809}" type="pres">
      <dgm:prSet presAssocID="{9B2F94F1-7E50-4BA0-B6C8-6C0EF9E3F9FA}" presName="compositeNode" presStyleCnt="0">
        <dgm:presLayoutVars>
          <dgm:bulletEnabled val="1"/>
        </dgm:presLayoutVars>
      </dgm:prSet>
      <dgm:spPr/>
    </dgm:pt>
    <dgm:pt modelId="{951F17E9-008A-4394-9784-167AC28AE5E6}" type="pres">
      <dgm:prSet presAssocID="{9B2F94F1-7E50-4BA0-B6C8-6C0EF9E3F9FA}" presName="bgRect" presStyleLbl="node1" presStyleIdx="3" presStyleCnt="6"/>
      <dgm:spPr/>
    </dgm:pt>
    <dgm:pt modelId="{AC4753B0-9EDF-4659-8ACB-F2732CB91F17}" type="pres">
      <dgm:prSet presAssocID="{9B2F94F1-7E50-4BA0-B6C8-6C0EF9E3F9FA}" presName="parentNode" presStyleLbl="node1" presStyleIdx="3" presStyleCnt="6">
        <dgm:presLayoutVars>
          <dgm:chMax val="0"/>
          <dgm:bulletEnabled val="1"/>
        </dgm:presLayoutVars>
      </dgm:prSet>
      <dgm:spPr/>
    </dgm:pt>
    <dgm:pt modelId="{941CC298-68DE-4CE9-807F-BB80C437A0D2}" type="pres">
      <dgm:prSet presAssocID="{9B2F94F1-7E50-4BA0-B6C8-6C0EF9E3F9FA}" presName="childNode" presStyleLbl="node1" presStyleIdx="3" presStyleCnt="6">
        <dgm:presLayoutVars>
          <dgm:bulletEnabled val="1"/>
        </dgm:presLayoutVars>
      </dgm:prSet>
      <dgm:spPr/>
    </dgm:pt>
    <dgm:pt modelId="{8A5D6E67-2C91-478C-A992-6DD8E4E9FC58}" type="pres">
      <dgm:prSet presAssocID="{C351CC6A-A23A-4E59-AB52-264673DF644A}" presName="hSp" presStyleCnt="0"/>
      <dgm:spPr/>
    </dgm:pt>
    <dgm:pt modelId="{4CD55C3D-5D36-4E6E-800C-B71CE8610AC5}" type="pres">
      <dgm:prSet presAssocID="{C351CC6A-A23A-4E59-AB52-264673DF644A}" presName="vProcSp" presStyleCnt="0"/>
      <dgm:spPr/>
    </dgm:pt>
    <dgm:pt modelId="{995353D6-ADC8-4613-B20B-F56AB5237B0C}" type="pres">
      <dgm:prSet presAssocID="{C351CC6A-A23A-4E59-AB52-264673DF644A}" presName="vSp1" presStyleCnt="0"/>
      <dgm:spPr/>
    </dgm:pt>
    <dgm:pt modelId="{D77F9C86-C1F2-49A4-BEF5-55CB9E959486}" type="pres">
      <dgm:prSet presAssocID="{C351CC6A-A23A-4E59-AB52-264673DF644A}" presName="simulatedConn" presStyleLbl="solidFgAcc1" presStyleIdx="3" presStyleCnt="5"/>
      <dgm:spPr/>
    </dgm:pt>
    <dgm:pt modelId="{BB222478-D007-4A37-B941-E69F6B2B2CF4}" type="pres">
      <dgm:prSet presAssocID="{C351CC6A-A23A-4E59-AB52-264673DF644A}" presName="vSp2" presStyleCnt="0"/>
      <dgm:spPr/>
    </dgm:pt>
    <dgm:pt modelId="{0B2273B1-5260-4A3D-BED2-137CF512A27C}" type="pres">
      <dgm:prSet presAssocID="{C351CC6A-A23A-4E59-AB52-264673DF644A}" presName="sibTrans" presStyleCnt="0"/>
      <dgm:spPr/>
    </dgm:pt>
    <dgm:pt modelId="{F06D8F74-D4AC-4D9F-8226-64D2697F76D1}" type="pres">
      <dgm:prSet presAssocID="{7991699D-0A27-47A4-94CD-590ADFE77748}" presName="compositeNode" presStyleCnt="0">
        <dgm:presLayoutVars>
          <dgm:bulletEnabled val="1"/>
        </dgm:presLayoutVars>
      </dgm:prSet>
      <dgm:spPr/>
    </dgm:pt>
    <dgm:pt modelId="{922A1DFC-0A6D-48D8-8847-99A6584BB70D}" type="pres">
      <dgm:prSet presAssocID="{7991699D-0A27-47A4-94CD-590ADFE77748}" presName="bgRect" presStyleLbl="node1" presStyleIdx="4" presStyleCnt="6"/>
      <dgm:spPr/>
    </dgm:pt>
    <dgm:pt modelId="{BF9C6244-9FEB-4E4D-A84E-A61EDCC33D5F}" type="pres">
      <dgm:prSet presAssocID="{7991699D-0A27-47A4-94CD-590ADFE77748}" presName="parentNode" presStyleLbl="node1" presStyleIdx="4" presStyleCnt="6">
        <dgm:presLayoutVars>
          <dgm:chMax val="0"/>
          <dgm:bulletEnabled val="1"/>
        </dgm:presLayoutVars>
      </dgm:prSet>
      <dgm:spPr/>
    </dgm:pt>
    <dgm:pt modelId="{61956765-A74F-4F32-824F-67B841972BCA}" type="pres">
      <dgm:prSet presAssocID="{7991699D-0A27-47A4-94CD-590ADFE77748}" presName="childNode" presStyleLbl="node1" presStyleIdx="4" presStyleCnt="6">
        <dgm:presLayoutVars>
          <dgm:bulletEnabled val="1"/>
        </dgm:presLayoutVars>
      </dgm:prSet>
      <dgm:spPr/>
    </dgm:pt>
    <dgm:pt modelId="{D415CCBB-142D-4BA1-AD02-EA7D52FD699F}" type="pres">
      <dgm:prSet presAssocID="{A48849C3-9BA9-4C68-A1FE-E8E1E9DFC0E5}" presName="hSp" presStyleCnt="0"/>
      <dgm:spPr/>
    </dgm:pt>
    <dgm:pt modelId="{91F3BA95-C231-4035-A57D-2BD9CB10004B}" type="pres">
      <dgm:prSet presAssocID="{A48849C3-9BA9-4C68-A1FE-E8E1E9DFC0E5}" presName="vProcSp" presStyleCnt="0"/>
      <dgm:spPr/>
    </dgm:pt>
    <dgm:pt modelId="{8F0397C3-E2B2-49F2-A7A6-30F626780921}" type="pres">
      <dgm:prSet presAssocID="{A48849C3-9BA9-4C68-A1FE-E8E1E9DFC0E5}" presName="vSp1" presStyleCnt="0"/>
      <dgm:spPr/>
    </dgm:pt>
    <dgm:pt modelId="{F73BE69A-BAA2-48F0-891A-043A94FAB8BE}" type="pres">
      <dgm:prSet presAssocID="{A48849C3-9BA9-4C68-A1FE-E8E1E9DFC0E5}" presName="simulatedConn" presStyleLbl="solidFgAcc1" presStyleIdx="4" presStyleCnt="5"/>
      <dgm:spPr/>
    </dgm:pt>
    <dgm:pt modelId="{2C0E4328-1582-4FE7-B8C8-FADB939EA714}" type="pres">
      <dgm:prSet presAssocID="{A48849C3-9BA9-4C68-A1FE-E8E1E9DFC0E5}" presName="vSp2" presStyleCnt="0"/>
      <dgm:spPr/>
    </dgm:pt>
    <dgm:pt modelId="{A9E3A061-22FF-4467-9219-BBD1037949AD}" type="pres">
      <dgm:prSet presAssocID="{A48849C3-9BA9-4C68-A1FE-E8E1E9DFC0E5}" presName="sibTrans" presStyleCnt="0"/>
      <dgm:spPr/>
    </dgm:pt>
    <dgm:pt modelId="{6D7B7C72-7CA8-4ACC-9F87-FBACE0F43B65}" type="pres">
      <dgm:prSet presAssocID="{BF4F7888-EA7B-422D-8578-3807AEF57C7E}" presName="compositeNode" presStyleCnt="0">
        <dgm:presLayoutVars>
          <dgm:bulletEnabled val="1"/>
        </dgm:presLayoutVars>
      </dgm:prSet>
      <dgm:spPr/>
    </dgm:pt>
    <dgm:pt modelId="{1A9ACA47-3C0D-4640-8951-3BDB69EE21D5}" type="pres">
      <dgm:prSet presAssocID="{BF4F7888-EA7B-422D-8578-3807AEF57C7E}" presName="bgRect" presStyleLbl="node1" presStyleIdx="5" presStyleCnt="6"/>
      <dgm:spPr/>
    </dgm:pt>
    <dgm:pt modelId="{E8F57DED-71BF-436D-8EE1-7A5E58D856A3}" type="pres">
      <dgm:prSet presAssocID="{BF4F7888-EA7B-422D-8578-3807AEF57C7E}" presName="parentNode" presStyleLbl="node1" presStyleIdx="5" presStyleCnt="6">
        <dgm:presLayoutVars>
          <dgm:chMax val="0"/>
          <dgm:bulletEnabled val="1"/>
        </dgm:presLayoutVars>
      </dgm:prSet>
      <dgm:spPr/>
    </dgm:pt>
  </dgm:ptLst>
  <dgm:cxnLst>
    <dgm:cxn modelId="{B64CD30A-F16B-4B03-9C7C-9F50966010B0}" type="presOf" srcId="{9B2F94F1-7E50-4BA0-B6C8-6C0EF9E3F9FA}" destId="{951F17E9-008A-4394-9784-167AC28AE5E6}" srcOrd="0" destOrd="0" presId="urn:microsoft.com/office/officeart/2005/8/layout/hProcess7"/>
    <dgm:cxn modelId="{1E1DD512-236C-403A-B8C7-2C4BD0EA42C4}" type="presOf" srcId="{C297ACB6-EEC6-49F1-B115-B609D54FA54E}" destId="{3A213088-0A7F-47A9-A5C0-D5EFC42431FC}" srcOrd="0" destOrd="2" presId="urn:microsoft.com/office/officeart/2005/8/layout/hProcess7"/>
    <dgm:cxn modelId="{21035F18-2A5A-45D8-A4A2-002268D4CA81}" type="presOf" srcId="{A7120C8C-885E-4762-9F9C-6113392987B9}" destId="{23E7D519-99D6-4178-87FF-7CE919B254AE}" srcOrd="0" destOrd="0" presId="urn:microsoft.com/office/officeart/2005/8/layout/hProcess7"/>
    <dgm:cxn modelId="{FA4BF41C-8623-4006-ABE1-32AB35EC3537}" type="presOf" srcId="{96EF8B09-1A1C-4E13-8BAA-2562E18EB762}" destId="{5CC09B60-5143-4467-84AC-94686D3CC43B}" srcOrd="0" destOrd="1" presId="urn:microsoft.com/office/officeart/2005/8/layout/hProcess7"/>
    <dgm:cxn modelId="{7424B91E-9AD0-4C13-A345-F7353942D614}" srcId="{D15609EF-39D6-4407-B493-48F4B2B189DB}" destId="{9B2F94F1-7E50-4BA0-B6C8-6C0EF9E3F9FA}" srcOrd="3" destOrd="0" parTransId="{2DFD86CD-6C70-4665-8FEB-9CE90D6A7465}" sibTransId="{C351CC6A-A23A-4E59-AB52-264673DF644A}"/>
    <dgm:cxn modelId="{8ED00B23-B9EE-4A03-B55B-2EE4CD29FF1B}" srcId="{7991699D-0A27-47A4-94CD-590ADFE77748}" destId="{FEB85BC5-1E22-42DF-BB91-915CE80F9F6D}" srcOrd="2" destOrd="0" parTransId="{69943E12-0CB4-4D3F-B89D-F9B157D9032B}" sibTransId="{FA38021E-8DC1-4586-9BB9-FDB2B2C88F74}"/>
    <dgm:cxn modelId="{79BCFF24-DE0E-4223-AC44-7E0622853855}" srcId="{D15609EF-39D6-4407-B493-48F4B2B189DB}" destId="{2E40E4F2-AFCF-4F78-BA59-8CADD6266E57}" srcOrd="2" destOrd="0" parTransId="{2B188654-BE22-4925-AEA3-C1BED5BACD8B}" sibTransId="{CB2CC47C-9260-45DE-8423-003716060B70}"/>
    <dgm:cxn modelId="{BD0CD52A-43F5-43C9-AB4B-DE615E2F8425}" srcId="{D15609EF-39D6-4407-B493-48F4B2B189DB}" destId="{BF4F7888-EA7B-422D-8578-3807AEF57C7E}" srcOrd="5" destOrd="0" parTransId="{18EE1AE6-F35A-4C38-8168-81747D4777B8}" sibTransId="{708942B8-37BD-4AD3-9901-07F6BBFAE9C9}"/>
    <dgm:cxn modelId="{0428EB2C-DA32-4855-964B-BAE49239ECC2}" type="presOf" srcId="{AE7DB218-D7BD-45A1-8FF1-C9FB92E76557}" destId="{966BAF99-B228-4FF9-B1FC-5849EA328554}" srcOrd="0" destOrd="0" presId="urn:microsoft.com/office/officeart/2005/8/layout/hProcess7"/>
    <dgm:cxn modelId="{FE22A82F-BEF3-4D13-B28B-8677F8005DEB}" srcId="{D15609EF-39D6-4407-B493-48F4B2B189DB}" destId="{3594EF0F-A2DC-42C8-9549-74782BA36FCD}" srcOrd="0" destOrd="0" parTransId="{676CA6C3-9B53-4AB2-ABB6-1E103B650C6C}" sibTransId="{B214E9F5-5DFC-4EC5-8F68-26D841D5C646}"/>
    <dgm:cxn modelId="{7FFA8E32-AC94-4C91-BD53-DD671643C272}" type="presOf" srcId="{A7120C8C-885E-4762-9F9C-6113392987B9}" destId="{8985F7EC-042D-499F-BAC1-A430CF0EADA0}" srcOrd="1" destOrd="0" presId="urn:microsoft.com/office/officeart/2005/8/layout/hProcess7"/>
    <dgm:cxn modelId="{55090B35-B283-4149-A9CA-AF6D085DEE32}" type="presOf" srcId="{3594EF0F-A2DC-42C8-9549-74782BA36FCD}" destId="{90E5150B-1FA2-41EC-BE7B-263CCA6811A7}" srcOrd="0" destOrd="0" presId="urn:microsoft.com/office/officeart/2005/8/layout/hProcess7"/>
    <dgm:cxn modelId="{243E8338-F6F0-4245-8648-2E7F8C796805}" srcId="{7991699D-0A27-47A4-94CD-590ADFE77748}" destId="{0B8139D2-D0CE-41BD-9280-2707F10874C2}" srcOrd="1" destOrd="0" parTransId="{70D15E86-39CA-48F0-A1B1-2593415C9400}" sibTransId="{2E03B431-0503-42AF-A7A8-C75F3E196A96}"/>
    <dgm:cxn modelId="{E1DA5E3E-9695-403F-8705-819FA25585E6}" srcId="{7991699D-0A27-47A4-94CD-590ADFE77748}" destId="{4A4F652F-1079-4571-BAAA-04122288712E}" srcOrd="3" destOrd="0" parTransId="{C93A8883-C4AC-4CA6-844E-42A1DEC98A41}" sibTransId="{EF5B3439-889C-4E2D-BF8C-227E5C091222}"/>
    <dgm:cxn modelId="{80DFED61-6333-48B8-8AB7-611AF402A7CD}" srcId="{D15609EF-39D6-4407-B493-48F4B2B189DB}" destId="{7991699D-0A27-47A4-94CD-590ADFE77748}" srcOrd="4" destOrd="0" parTransId="{58FB535B-F88B-4EFD-B8AA-6F9048FC6B0F}" sibTransId="{A48849C3-9BA9-4C68-A1FE-E8E1E9DFC0E5}"/>
    <dgm:cxn modelId="{13964D65-EA64-4FDC-AB60-50D6BC0265BD}" type="presOf" srcId="{962D02ED-C4D7-4E92-B1D9-1C1EFCA0764E}" destId="{941CC298-68DE-4CE9-807F-BB80C437A0D2}" srcOrd="0" destOrd="0" presId="urn:microsoft.com/office/officeart/2005/8/layout/hProcess7"/>
    <dgm:cxn modelId="{7F3C7169-D6C1-47E7-8958-E96E72409C83}" srcId="{9B2F94F1-7E50-4BA0-B6C8-6C0EF9E3F9FA}" destId="{72CB1BD4-52E2-43C8-A1F7-FE8F94E10E3D}" srcOrd="2" destOrd="0" parTransId="{75533BC4-1F03-42DF-BDCD-E82246F64B11}" sibTransId="{5B46C475-A573-4D2B-9186-67F961ADC646}"/>
    <dgm:cxn modelId="{5CD5AD4A-E747-4AB6-85D8-FFDF43C54B6F}" type="presOf" srcId="{3594EF0F-A2DC-42C8-9549-74782BA36FCD}" destId="{26E1BCD6-FA7E-40E7-90B1-5DD605070F66}" srcOrd="1" destOrd="0" presId="urn:microsoft.com/office/officeart/2005/8/layout/hProcess7"/>
    <dgm:cxn modelId="{C7C9D66A-7A64-4DB0-87F9-49357CCE3AF5}" srcId="{2E40E4F2-AFCF-4F78-BA59-8CADD6266E57}" destId="{AE7DB218-D7BD-45A1-8FF1-C9FB92E76557}" srcOrd="0" destOrd="0" parTransId="{6C023796-7CDA-4F87-BC02-AA8F50C6A1FE}" sibTransId="{9D7ABB41-104E-4C9E-8A0B-ADE07B0F0142}"/>
    <dgm:cxn modelId="{1A24A34B-3648-4629-A962-6E65E709B09A}" srcId="{2E40E4F2-AFCF-4F78-BA59-8CADD6266E57}" destId="{1F233FFA-1DA1-4ED5-93B0-107E3ABC5DAF}" srcOrd="2" destOrd="0" parTransId="{DA98039A-6A3D-4C69-844D-EAE59AE5CA7F}" sibTransId="{E727A332-CA7A-4AE4-8BF2-D64193424AD8}"/>
    <dgm:cxn modelId="{8E9BDA6D-D6F9-466F-9EE2-0599CDB69257}" type="presOf" srcId="{DF12E09D-1D7C-429A-8C26-4ABC3FB1D257}" destId="{966BAF99-B228-4FF9-B1FC-5849EA328554}" srcOrd="0" destOrd="1" presId="urn:microsoft.com/office/officeart/2005/8/layout/hProcess7"/>
    <dgm:cxn modelId="{A662164F-47EC-481F-A70B-4120E5D9C3B5}" srcId="{A7120C8C-885E-4762-9F9C-6113392987B9}" destId="{96EF8B09-1A1C-4E13-8BAA-2562E18EB762}" srcOrd="1" destOrd="0" parTransId="{B7E64578-EB27-458C-8A2D-652921924C39}" sibTransId="{4C7EA0C8-7EBF-4E0C-A36B-07D7CCD1B940}"/>
    <dgm:cxn modelId="{2A490C50-3ED9-486B-A704-010D33A05915}" srcId="{9B2F94F1-7E50-4BA0-B6C8-6C0EF9E3F9FA}" destId="{962D02ED-C4D7-4E92-B1D9-1C1EFCA0764E}" srcOrd="0" destOrd="0" parTransId="{692AA501-D4E6-497A-ABD4-8836E1A42F2F}" sibTransId="{EA0BDF2A-686A-410F-BEEB-F9C4761C6CB5}"/>
    <dgm:cxn modelId="{62228D52-6975-4F31-ABC2-B392015DA118}" type="presOf" srcId="{2E40E4F2-AFCF-4F78-BA59-8CADD6266E57}" destId="{E5E58A5C-0349-47AC-9080-A4F07316FC52}" srcOrd="0" destOrd="0" presId="urn:microsoft.com/office/officeart/2005/8/layout/hProcess7"/>
    <dgm:cxn modelId="{622F5054-80C2-4142-9315-AC7F10A65E6D}" srcId="{9B2F94F1-7E50-4BA0-B6C8-6C0EF9E3F9FA}" destId="{268F65E8-627D-43E3-B4F8-9F5FDBAAC75E}" srcOrd="1" destOrd="0" parTransId="{82EBF16B-6DC6-4147-9C3A-A3F57B21D673}" sibTransId="{6AD806C0-4102-48A0-AABE-409A40B8E374}"/>
    <dgm:cxn modelId="{81D8EA54-4419-47CB-A6E4-4D6EF0C55365}" srcId="{9B2F94F1-7E50-4BA0-B6C8-6C0EF9E3F9FA}" destId="{639055A6-1000-4F6C-B5E1-8957C0FD9359}" srcOrd="3" destOrd="0" parTransId="{FE02B40B-BBDB-496E-A2E9-9B2092B053D9}" sibTransId="{85021306-A8FD-45FA-B044-B10C47E7250F}"/>
    <dgm:cxn modelId="{DB127E7C-28AC-4C8C-A7C7-2A136A86FE53}" type="presOf" srcId="{EB782334-C065-4553-9740-B290690C6512}" destId="{5CC09B60-5143-4467-84AC-94686D3CC43B}" srcOrd="0" destOrd="0" presId="urn:microsoft.com/office/officeart/2005/8/layout/hProcess7"/>
    <dgm:cxn modelId="{B161987C-CD6B-4D55-B6B6-A8599263E502}" type="presOf" srcId="{BF4F7888-EA7B-422D-8578-3807AEF57C7E}" destId="{1A9ACA47-3C0D-4640-8951-3BDB69EE21D5}" srcOrd="0" destOrd="0" presId="urn:microsoft.com/office/officeart/2005/8/layout/hProcess7"/>
    <dgm:cxn modelId="{A615DC7D-2E11-48BA-82C4-C6E7BA18FC1A}" type="presOf" srcId="{0067D3EB-17CE-4E02-92EF-193B91BD14B4}" destId="{3A213088-0A7F-47A9-A5C0-D5EFC42431FC}" srcOrd="0" destOrd="1" presId="urn:microsoft.com/office/officeart/2005/8/layout/hProcess7"/>
    <dgm:cxn modelId="{7009AE80-6CF4-4A94-9ECD-371A3F0DC9AE}" type="presOf" srcId="{FEB85BC5-1E22-42DF-BB91-915CE80F9F6D}" destId="{61956765-A74F-4F32-824F-67B841972BCA}" srcOrd="0" destOrd="2" presId="urn:microsoft.com/office/officeart/2005/8/layout/hProcess7"/>
    <dgm:cxn modelId="{27251986-29F4-4F77-A162-E79E7C3E4A33}" type="presOf" srcId="{9B2F94F1-7E50-4BA0-B6C8-6C0EF9E3F9FA}" destId="{AC4753B0-9EDF-4659-8ACB-F2732CB91F17}" srcOrd="1" destOrd="0" presId="urn:microsoft.com/office/officeart/2005/8/layout/hProcess7"/>
    <dgm:cxn modelId="{D0837287-829C-45DC-A3A9-238B4FB2DB19}" type="presOf" srcId="{4A4F652F-1079-4571-BAAA-04122288712E}" destId="{61956765-A74F-4F32-824F-67B841972BCA}" srcOrd="0" destOrd="3" presId="urn:microsoft.com/office/officeart/2005/8/layout/hProcess7"/>
    <dgm:cxn modelId="{5D203594-72BF-40B6-940A-FEE91829D438}" type="presOf" srcId="{4090D364-36CE-4F7F-BC2D-A37109DB1D43}" destId="{3A213088-0A7F-47A9-A5C0-D5EFC42431FC}" srcOrd="0" destOrd="0" presId="urn:microsoft.com/office/officeart/2005/8/layout/hProcess7"/>
    <dgm:cxn modelId="{1996B99A-49F2-40DE-B533-79DC02BCA471}" srcId="{2E40E4F2-AFCF-4F78-BA59-8CADD6266E57}" destId="{DF12E09D-1D7C-429A-8C26-4ABC3FB1D257}" srcOrd="1" destOrd="0" parTransId="{6E022212-7303-4995-95C4-FAFCA04AAF4D}" sibTransId="{438CDB10-8419-4C1E-99D4-31409FA408FB}"/>
    <dgm:cxn modelId="{AE9C6F9F-20BA-415B-B40F-EBFF3D37E340}" srcId="{D15609EF-39D6-4407-B493-48F4B2B189DB}" destId="{A7120C8C-885E-4762-9F9C-6113392987B9}" srcOrd="1" destOrd="0" parTransId="{AC9C3570-2312-485A-889C-3C90DC587277}" sibTransId="{B102680A-CD45-4FE7-A752-69FB3DAD5000}"/>
    <dgm:cxn modelId="{EF72E1A1-2554-4709-B023-71896DBBB066}" type="presOf" srcId="{D46D5215-55B2-4B50-9CDE-F4325F15DE5D}" destId="{61956765-A74F-4F32-824F-67B841972BCA}" srcOrd="0" destOrd="0" presId="urn:microsoft.com/office/officeart/2005/8/layout/hProcess7"/>
    <dgm:cxn modelId="{334B93A6-1F3A-4866-8D52-4639099487EE}" type="presOf" srcId="{BF4F7888-EA7B-422D-8578-3807AEF57C7E}" destId="{E8F57DED-71BF-436D-8EE1-7A5E58D856A3}" srcOrd="1" destOrd="0" presId="urn:microsoft.com/office/officeart/2005/8/layout/hProcess7"/>
    <dgm:cxn modelId="{27ACB1A6-C372-4208-A1CB-DE728A38D4D9}" type="presOf" srcId="{10A173B1-995F-4973-9031-7A8F8434006B}" destId="{5CC09B60-5143-4467-84AC-94686D3CC43B}" srcOrd="0" destOrd="2" presId="urn:microsoft.com/office/officeart/2005/8/layout/hProcess7"/>
    <dgm:cxn modelId="{CAF01CAB-C089-48A2-8D5C-D1EDCA6FEDA2}" srcId="{A7120C8C-885E-4762-9F9C-6113392987B9}" destId="{10A173B1-995F-4973-9031-7A8F8434006B}" srcOrd="2" destOrd="0" parTransId="{5765E9AB-DC62-4E98-BA5E-5B59CC809E49}" sibTransId="{2C93C465-9D56-4768-A96D-3A3DF00E699C}"/>
    <dgm:cxn modelId="{5A8DE8B7-FE05-4670-966D-CFDC16D3CF00}" type="presOf" srcId="{2E40E4F2-AFCF-4F78-BA59-8CADD6266E57}" destId="{A7F9DAB4-A013-4DC7-B3BB-0D28F8CB9B59}" srcOrd="1" destOrd="0" presId="urn:microsoft.com/office/officeart/2005/8/layout/hProcess7"/>
    <dgm:cxn modelId="{61F97FBC-37C3-421E-97D3-3D6FC2BD9E63}" srcId="{7991699D-0A27-47A4-94CD-590ADFE77748}" destId="{D46D5215-55B2-4B50-9CDE-F4325F15DE5D}" srcOrd="0" destOrd="0" parTransId="{0D5041A4-26C7-4108-A731-1C056A0A9C87}" sibTransId="{BCFF1C1C-9FAF-4671-AA0D-4BA2FE3BCC62}"/>
    <dgm:cxn modelId="{89B025BF-82DD-456C-93CC-C4C8B7405580}" srcId="{3594EF0F-A2DC-42C8-9549-74782BA36FCD}" destId="{0067D3EB-17CE-4E02-92EF-193B91BD14B4}" srcOrd="1" destOrd="0" parTransId="{C936BAA3-F497-4753-AF52-7C7F48D4EDD1}" sibTransId="{36DA5804-B85E-4B44-8FA7-0F1E84E2A856}"/>
    <dgm:cxn modelId="{368CE0C6-5461-4B79-A590-F5DA206FA91C}" srcId="{A7120C8C-885E-4762-9F9C-6113392987B9}" destId="{EB782334-C065-4553-9740-B290690C6512}" srcOrd="0" destOrd="0" parTransId="{6006B54D-945A-41B4-B990-E3359A81276A}" sibTransId="{F65AD44F-2E43-411B-AC01-CC2C01D57586}"/>
    <dgm:cxn modelId="{F93C24CD-0F5C-4857-9BF6-013CFF534EE8}" type="presOf" srcId="{72CB1BD4-52E2-43C8-A1F7-FE8F94E10E3D}" destId="{941CC298-68DE-4CE9-807F-BB80C437A0D2}" srcOrd="0" destOrd="2" presId="urn:microsoft.com/office/officeart/2005/8/layout/hProcess7"/>
    <dgm:cxn modelId="{908898CE-41BC-4C48-A55C-C244AE374A4C}" type="presOf" srcId="{1F233FFA-1DA1-4ED5-93B0-107E3ABC5DAF}" destId="{966BAF99-B228-4FF9-B1FC-5849EA328554}" srcOrd="0" destOrd="2" presId="urn:microsoft.com/office/officeart/2005/8/layout/hProcess7"/>
    <dgm:cxn modelId="{92029DD4-304E-4E04-B5C0-12DC5DEBA544}" srcId="{3594EF0F-A2DC-42C8-9549-74782BA36FCD}" destId="{4090D364-36CE-4F7F-BC2D-A37109DB1D43}" srcOrd="0" destOrd="0" parTransId="{28B49F2C-E440-46A7-9A62-1F972549C195}" sibTransId="{2C7D74C8-5DC5-44C8-AA74-2930A15FD5E3}"/>
    <dgm:cxn modelId="{59F9ADD6-31F6-4870-AD54-5B2E64989EE7}" type="presOf" srcId="{7991699D-0A27-47A4-94CD-590ADFE77748}" destId="{BF9C6244-9FEB-4E4D-A84E-A61EDCC33D5F}" srcOrd="1" destOrd="0" presId="urn:microsoft.com/office/officeart/2005/8/layout/hProcess7"/>
    <dgm:cxn modelId="{F1B0C8D8-68C8-4075-AEC4-D4140F1F6EDE}" type="presOf" srcId="{0B8139D2-D0CE-41BD-9280-2707F10874C2}" destId="{61956765-A74F-4F32-824F-67B841972BCA}" srcOrd="0" destOrd="1" presId="urn:microsoft.com/office/officeart/2005/8/layout/hProcess7"/>
    <dgm:cxn modelId="{B875AFDC-0D73-4570-B2C2-9742D9D1BEE5}" srcId="{3594EF0F-A2DC-42C8-9549-74782BA36FCD}" destId="{C297ACB6-EEC6-49F1-B115-B609D54FA54E}" srcOrd="2" destOrd="0" parTransId="{04262EBC-8C9B-48A0-9614-307B13A43F10}" sibTransId="{D462A9BC-52EF-498A-99BC-04A214FE7427}"/>
    <dgm:cxn modelId="{6CE143E6-765A-4E87-8026-5CF4763F854A}" type="presOf" srcId="{D15609EF-39D6-4407-B493-48F4B2B189DB}" destId="{FB08F5CB-8A92-4B79-8B85-CD589F59B4F5}" srcOrd="0" destOrd="0" presId="urn:microsoft.com/office/officeart/2005/8/layout/hProcess7"/>
    <dgm:cxn modelId="{7564A2EE-A0C1-4A92-A746-54649612166D}" type="presOf" srcId="{7991699D-0A27-47A4-94CD-590ADFE77748}" destId="{922A1DFC-0A6D-48D8-8847-99A6584BB70D}" srcOrd="0" destOrd="0" presId="urn:microsoft.com/office/officeart/2005/8/layout/hProcess7"/>
    <dgm:cxn modelId="{FF336FF7-6DCA-46AE-B8C9-950F0D216C71}" type="presOf" srcId="{268F65E8-627D-43E3-B4F8-9F5FDBAAC75E}" destId="{941CC298-68DE-4CE9-807F-BB80C437A0D2}" srcOrd="0" destOrd="1" presId="urn:microsoft.com/office/officeart/2005/8/layout/hProcess7"/>
    <dgm:cxn modelId="{84A565FA-DCCD-4FC4-99A5-EAFC1D85BB6E}" type="presOf" srcId="{639055A6-1000-4F6C-B5E1-8957C0FD9359}" destId="{941CC298-68DE-4CE9-807F-BB80C437A0D2}" srcOrd="0" destOrd="3" presId="urn:microsoft.com/office/officeart/2005/8/layout/hProcess7"/>
    <dgm:cxn modelId="{1B12C56D-7AF8-4C72-94A9-85876F074422}" type="presParOf" srcId="{FB08F5CB-8A92-4B79-8B85-CD589F59B4F5}" destId="{F6CBDCCB-A2F0-4405-8015-11AE3F038410}" srcOrd="0" destOrd="0" presId="urn:microsoft.com/office/officeart/2005/8/layout/hProcess7"/>
    <dgm:cxn modelId="{FE131A78-91D7-498A-8B63-E1FC5D755D27}" type="presParOf" srcId="{F6CBDCCB-A2F0-4405-8015-11AE3F038410}" destId="{90E5150B-1FA2-41EC-BE7B-263CCA6811A7}" srcOrd="0" destOrd="0" presId="urn:microsoft.com/office/officeart/2005/8/layout/hProcess7"/>
    <dgm:cxn modelId="{43888FC9-E86A-4611-B9BC-468D7E5F05F7}" type="presParOf" srcId="{F6CBDCCB-A2F0-4405-8015-11AE3F038410}" destId="{26E1BCD6-FA7E-40E7-90B1-5DD605070F66}" srcOrd="1" destOrd="0" presId="urn:microsoft.com/office/officeart/2005/8/layout/hProcess7"/>
    <dgm:cxn modelId="{B1978F38-4046-42E8-B456-56ADC76EEBEA}" type="presParOf" srcId="{F6CBDCCB-A2F0-4405-8015-11AE3F038410}" destId="{3A213088-0A7F-47A9-A5C0-D5EFC42431FC}" srcOrd="2" destOrd="0" presId="urn:microsoft.com/office/officeart/2005/8/layout/hProcess7"/>
    <dgm:cxn modelId="{EA56C4FE-341F-41F2-B8B4-BDD9856713C0}" type="presParOf" srcId="{FB08F5CB-8A92-4B79-8B85-CD589F59B4F5}" destId="{57D9ABB6-9999-4F15-837F-3F968B0883E8}" srcOrd="1" destOrd="0" presId="urn:microsoft.com/office/officeart/2005/8/layout/hProcess7"/>
    <dgm:cxn modelId="{FBC0EA75-C204-4B08-848C-9FA98D5C88DC}" type="presParOf" srcId="{FB08F5CB-8A92-4B79-8B85-CD589F59B4F5}" destId="{43431CE7-0EEC-4006-A65B-38112450A264}" srcOrd="2" destOrd="0" presId="urn:microsoft.com/office/officeart/2005/8/layout/hProcess7"/>
    <dgm:cxn modelId="{3DF70EE7-AF08-4135-A611-BA461D15F541}" type="presParOf" srcId="{43431CE7-0EEC-4006-A65B-38112450A264}" destId="{71B9BA00-533D-421D-B066-676DB2318496}" srcOrd="0" destOrd="0" presId="urn:microsoft.com/office/officeart/2005/8/layout/hProcess7"/>
    <dgm:cxn modelId="{C42255FF-1D3F-457B-A872-62344B955F49}" type="presParOf" srcId="{43431CE7-0EEC-4006-A65B-38112450A264}" destId="{C3398FEF-9E3D-4DCA-8B4D-2CEF5D35400B}" srcOrd="1" destOrd="0" presId="urn:microsoft.com/office/officeart/2005/8/layout/hProcess7"/>
    <dgm:cxn modelId="{464635F0-CB38-47E9-A037-16046F5A7ED8}" type="presParOf" srcId="{43431CE7-0EEC-4006-A65B-38112450A264}" destId="{066FBA46-7710-4BD1-8DD9-E806B1CA4E6F}" srcOrd="2" destOrd="0" presId="urn:microsoft.com/office/officeart/2005/8/layout/hProcess7"/>
    <dgm:cxn modelId="{3A9AC3B4-63DD-404F-8238-47B5BDCD0A8D}" type="presParOf" srcId="{FB08F5CB-8A92-4B79-8B85-CD589F59B4F5}" destId="{0879E152-7061-471C-86EC-2136D54FF86A}" srcOrd="3" destOrd="0" presId="urn:microsoft.com/office/officeart/2005/8/layout/hProcess7"/>
    <dgm:cxn modelId="{AB72487D-DE30-4A1D-9626-343DCE185E8A}" type="presParOf" srcId="{FB08F5CB-8A92-4B79-8B85-CD589F59B4F5}" destId="{E13F6524-8B8E-45B8-97F5-E1656C615426}" srcOrd="4" destOrd="0" presId="urn:microsoft.com/office/officeart/2005/8/layout/hProcess7"/>
    <dgm:cxn modelId="{2BCA7BE4-175A-4E30-BAD6-0C7211DAFECF}" type="presParOf" srcId="{E13F6524-8B8E-45B8-97F5-E1656C615426}" destId="{23E7D519-99D6-4178-87FF-7CE919B254AE}" srcOrd="0" destOrd="0" presId="urn:microsoft.com/office/officeart/2005/8/layout/hProcess7"/>
    <dgm:cxn modelId="{D69C1FB2-7143-41E5-B961-18284630F799}" type="presParOf" srcId="{E13F6524-8B8E-45B8-97F5-E1656C615426}" destId="{8985F7EC-042D-499F-BAC1-A430CF0EADA0}" srcOrd="1" destOrd="0" presId="urn:microsoft.com/office/officeart/2005/8/layout/hProcess7"/>
    <dgm:cxn modelId="{D0963263-9634-4425-8CC4-65B077B6BFD6}" type="presParOf" srcId="{E13F6524-8B8E-45B8-97F5-E1656C615426}" destId="{5CC09B60-5143-4467-84AC-94686D3CC43B}" srcOrd="2" destOrd="0" presId="urn:microsoft.com/office/officeart/2005/8/layout/hProcess7"/>
    <dgm:cxn modelId="{F42BC775-95E0-40F5-8C07-617D50C61080}" type="presParOf" srcId="{FB08F5CB-8A92-4B79-8B85-CD589F59B4F5}" destId="{B43544E0-7C2D-4BAD-9873-17DA45BF60E2}" srcOrd="5" destOrd="0" presId="urn:microsoft.com/office/officeart/2005/8/layout/hProcess7"/>
    <dgm:cxn modelId="{AD25F9D8-24DE-4CC6-B799-AAF8802C1033}" type="presParOf" srcId="{FB08F5CB-8A92-4B79-8B85-CD589F59B4F5}" destId="{74E1F44E-7F01-4286-BD03-62485D7A3776}" srcOrd="6" destOrd="0" presId="urn:microsoft.com/office/officeart/2005/8/layout/hProcess7"/>
    <dgm:cxn modelId="{E381B4C8-1E1C-45C4-BB30-EE5F0B47CBAA}" type="presParOf" srcId="{74E1F44E-7F01-4286-BD03-62485D7A3776}" destId="{71B7272C-0B1F-4A63-BC6F-035B678A873D}" srcOrd="0" destOrd="0" presId="urn:microsoft.com/office/officeart/2005/8/layout/hProcess7"/>
    <dgm:cxn modelId="{CBD2B3C4-27A7-479A-8414-061F208DB792}" type="presParOf" srcId="{74E1F44E-7F01-4286-BD03-62485D7A3776}" destId="{22D372B8-AFAE-4A20-B240-80DDFBDC12F6}" srcOrd="1" destOrd="0" presId="urn:microsoft.com/office/officeart/2005/8/layout/hProcess7"/>
    <dgm:cxn modelId="{C817EF22-05D7-47A4-BF52-A4481F4670C3}" type="presParOf" srcId="{74E1F44E-7F01-4286-BD03-62485D7A3776}" destId="{9895D158-FD07-4ACF-A8C0-F19BD2E2DC0D}" srcOrd="2" destOrd="0" presId="urn:microsoft.com/office/officeart/2005/8/layout/hProcess7"/>
    <dgm:cxn modelId="{C1A79463-446C-4F0C-9163-0C9DAFB51F5E}" type="presParOf" srcId="{FB08F5CB-8A92-4B79-8B85-CD589F59B4F5}" destId="{DAA5110F-D735-4877-86A4-9D062FDC2432}" srcOrd="7" destOrd="0" presId="urn:microsoft.com/office/officeart/2005/8/layout/hProcess7"/>
    <dgm:cxn modelId="{4DBC5E5D-ECDB-40DB-A4F6-8EA7D5D78A4E}" type="presParOf" srcId="{FB08F5CB-8A92-4B79-8B85-CD589F59B4F5}" destId="{0658F16D-FABD-47A6-A165-08C50AD2A781}" srcOrd="8" destOrd="0" presId="urn:microsoft.com/office/officeart/2005/8/layout/hProcess7"/>
    <dgm:cxn modelId="{0A7A358F-230E-4E6C-B997-AF72D1F2E829}" type="presParOf" srcId="{0658F16D-FABD-47A6-A165-08C50AD2A781}" destId="{E5E58A5C-0349-47AC-9080-A4F07316FC52}" srcOrd="0" destOrd="0" presId="urn:microsoft.com/office/officeart/2005/8/layout/hProcess7"/>
    <dgm:cxn modelId="{FB83E0D5-A208-4E27-B0DF-729DD8FC13D5}" type="presParOf" srcId="{0658F16D-FABD-47A6-A165-08C50AD2A781}" destId="{A7F9DAB4-A013-4DC7-B3BB-0D28F8CB9B59}" srcOrd="1" destOrd="0" presId="urn:microsoft.com/office/officeart/2005/8/layout/hProcess7"/>
    <dgm:cxn modelId="{32A8636C-B919-4D47-B28A-AD116065FC14}" type="presParOf" srcId="{0658F16D-FABD-47A6-A165-08C50AD2A781}" destId="{966BAF99-B228-4FF9-B1FC-5849EA328554}" srcOrd="2" destOrd="0" presId="urn:microsoft.com/office/officeart/2005/8/layout/hProcess7"/>
    <dgm:cxn modelId="{F7A501CC-314F-4717-9780-FB89FB5E0402}" type="presParOf" srcId="{FB08F5CB-8A92-4B79-8B85-CD589F59B4F5}" destId="{347DC320-9BFC-4C2E-9C66-59FEF46FAE43}" srcOrd="9" destOrd="0" presId="urn:microsoft.com/office/officeart/2005/8/layout/hProcess7"/>
    <dgm:cxn modelId="{8219024F-CF77-4788-B7C1-EEB1D0B3A2AA}" type="presParOf" srcId="{FB08F5CB-8A92-4B79-8B85-CD589F59B4F5}" destId="{49034D86-B1E5-4361-A638-9AE280153047}" srcOrd="10" destOrd="0" presId="urn:microsoft.com/office/officeart/2005/8/layout/hProcess7"/>
    <dgm:cxn modelId="{4D22E392-3C9D-4964-832C-B1B89C09C751}" type="presParOf" srcId="{49034D86-B1E5-4361-A638-9AE280153047}" destId="{B2A59ACD-A9AB-469F-A85F-BD13AF98B9A4}" srcOrd="0" destOrd="0" presId="urn:microsoft.com/office/officeart/2005/8/layout/hProcess7"/>
    <dgm:cxn modelId="{58001898-5502-4B4D-89B4-6A63811B0A01}" type="presParOf" srcId="{49034D86-B1E5-4361-A638-9AE280153047}" destId="{6EBCA13B-AD11-4963-ACDE-162A9941BAC8}" srcOrd="1" destOrd="0" presId="urn:microsoft.com/office/officeart/2005/8/layout/hProcess7"/>
    <dgm:cxn modelId="{95325146-194B-424E-9212-45E0FD55BBFB}" type="presParOf" srcId="{49034D86-B1E5-4361-A638-9AE280153047}" destId="{FAAB4D71-F875-4236-BA84-BC354AB6CAD5}" srcOrd="2" destOrd="0" presId="urn:microsoft.com/office/officeart/2005/8/layout/hProcess7"/>
    <dgm:cxn modelId="{C6AEA843-C4EE-4157-B837-82733DD3D440}" type="presParOf" srcId="{FB08F5CB-8A92-4B79-8B85-CD589F59B4F5}" destId="{6529B111-D846-44A5-AA11-1FF91A8ABAC0}" srcOrd="11" destOrd="0" presId="urn:microsoft.com/office/officeart/2005/8/layout/hProcess7"/>
    <dgm:cxn modelId="{8A18E725-B0FA-4D13-8FC1-6CDB94CFD255}" type="presParOf" srcId="{FB08F5CB-8A92-4B79-8B85-CD589F59B4F5}" destId="{0EB99777-1413-4C66-ABE6-0CE6E7769809}" srcOrd="12" destOrd="0" presId="urn:microsoft.com/office/officeart/2005/8/layout/hProcess7"/>
    <dgm:cxn modelId="{67B74D6E-D723-4FD1-8F02-9750CA1652E4}" type="presParOf" srcId="{0EB99777-1413-4C66-ABE6-0CE6E7769809}" destId="{951F17E9-008A-4394-9784-167AC28AE5E6}" srcOrd="0" destOrd="0" presId="urn:microsoft.com/office/officeart/2005/8/layout/hProcess7"/>
    <dgm:cxn modelId="{3794A962-29C8-4A2B-9561-7BAC50D827E3}" type="presParOf" srcId="{0EB99777-1413-4C66-ABE6-0CE6E7769809}" destId="{AC4753B0-9EDF-4659-8ACB-F2732CB91F17}" srcOrd="1" destOrd="0" presId="urn:microsoft.com/office/officeart/2005/8/layout/hProcess7"/>
    <dgm:cxn modelId="{E429D31E-812C-4949-B732-2276AB35AC02}" type="presParOf" srcId="{0EB99777-1413-4C66-ABE6-0CE6E7769809}" destId="{941CC298-68DE-4CE9-807F-BB80C437A0D2}" srcOrd="2" destOrd="0" presId="urn:microsoft.com/office/officeart/2005/8/layout/hProcess7"/>
    <dgm:cxn modelId="{9FC494A5-F942-44CD-A581-4EB42B3D0F6C}" type="presParOf" srcId="{FB08F5CB-8A92-4B79-8B85-CD589F59B4F5}" destId="{8A5D6E67-2C91-478C-A992-6DD8E4E9FC58}" srcOrd="13" destOrd="0" presId="urn:microsoft.com/office/officeart/2005/8/layout/hProcess7"/>
    <dgm:cxn modelId="{9B928086-06C8-4ED1-9089-08048AABE16E}" type="presParOf" srcId="{FB08F5CB-8A92-4B79-8B85-CD589F59B4F5}" destId="{4CD55C3D-5D36-4E6E-800C-B71CE8610AC5}" srcOrd="14" destOrd="0" presId="urn:microsoft.com/office/officeart/2005/8/layout/hProcess7"/>
    <dgm:cxn modelId="{DCA2D612-71D9-441D-9802-3DA23D78FEC0}" type="presParOf" srcId="{4CD55C3D-5D36-4E6E-800C-B71CE8610AC5}" destId="{995353D6-ADC8-4613-B20B-F56AB5237B0C}" srcOrd="0" destOrd="0" presId="urn:microsoft.com/office/officeart/2005/8/layout/hProcess7"/>
    <dgm:cxn modelId="{3C79F5E8-7EA0-4C69-A0C4-3829A00C46EB}" type="presParOf" srcId="{4CD55C3D-5D36-4E6E-800C-B71CE8610AC5}" destId="{D77F9C86-C1F2-49A4-BEF5-55CB9E959486}" srcOrd="1" destOrd="0" presId="urn:microsoft.com/office/officeart/2005/8/layout/hProcess7"/>
    <dgm:cxn modelId="{F9BFAF05-CB91-46C1-BA43-7C972ABA8DD3}" type="presParOf" srcId="{4CD55C3D-5D36-4E6E-800C-B71CE8610AC5}" destId="{BB222478-D007-4A37-B941-E69F6B2B2CF4}" srcOrd="2" destOrd="0" presId="urn:microsoft.com/office/officeart/2005/8/layout/hProcess7"/>
    <dgm:cxn modelId="{67095FE7-D6EB-4BD9-B0C7-9B575D2E178A}" type="presParOf" srcId="{FB08F5CB-8A92-4B79-8B85-CD589F59B4F5}" destId="{0B2273B1-5260-4A3D-BED2-137CF512A27C}" srcOrd="15" destOrd="0" presId="urn:microsoft.com/office/officeart/2005/8/layout/hProcess7"/>
    <dgm:cxn modelId="{159C9DD4-B6EE-4836-AE98-2632C79D2141}" type="presParOf" srcId="{FB08F5CB-8A92-4B79-8B85-CD589F59B4F5}" destId="{F06D8F74-D4AC-4D9F-8226-64D2697F76D1}" srcOrd="16" destOrd="0" presId="urn:microsoft.com/office/officeart/2005/8/layout/hProcess7"/>
    <dgm:cxn modelId="{46B83188-D364-4A83-B5F9-0D6DAD736C50}" type="presParOf" srcId="{F06D8F74-D4AC-4D9F-8226-64D2697F76D1}" destId="{922A1DFC-0A6D-48D8-8847-99A6584BB70D}" srcOrd="0" destOrd="0" presId="urn:microsoft.com/office/officeart/2005/8/layout/hProcess7"/>
    <dgm:cxn modelId="{5ED2C05E-41A8-4E9A-9AB0-50D7607F6933}" type="presParOf" srcId="{F06D8F74-D4AC-4D9F-8226-64D2697F76D1}" destId="{BF9C6244-9FEB-4E4D-A84E-A61EDCC33D5F}" srcOrd="1" destOrd="0" presId="urn:microsoft.com/office/officeart/2005/8/layout/hProcess7"/>
    <dgm:cxn modelId="{88B06417-B850-4777-915B-66F640A4320C}" type="presParOf" srcId="{F06D8F74-D4AC-4D9F-8226-64D2697F76D1}" destId="{61956765-A74F-4F32-824F-67B841972BCA}" srcOrd="2" destOrd="0" presId="urn:microsoft.com/office/officeart/2005/8/layout/hProcess7"/>
    <dgm:cxn modelId="{2D4CA5D7-2248-40F3-89A8-02D49B9B640D}" type="presParOf" srcId="{FB08F5CB-8A92-4B79-8B85-CD589F59B4F5}" destId="{D415CCBB-142D-4BA1-AD02-EA7D52FD699F}" srcOrd="17" destOrd="0" presId="urn:microsoft.com/office/officeart/2005/8/layout/hProcess7"/>
    <dgm:cxn modelId="{F9599202-F9B6-4C78-BDFB-03E422980B33}" type="presParOf" srcId="{FB08F5CB-8A92-4B79-8B85-CD589F59B4F5}" destId="{91F3BA95-C231-4035-A57D-2BD9CB10004B}" srcOrd="18" destOrd="0" presId="urn:microsoft.com/office/officeart/2005/8/layout/hProcess7"/>
    <dgm:cxn modelId="{199F4EBE-3F17-455D-ACD6-47F88960956B}" type="presParOf" srcId="{91F3BA95-C231-4035-A57D-2BD9CB10004B}" destId="{8F0397C3-E2B2-49F2-A7A6-30F626780921}" srcOrd="0" destOrd="0" presId="urn:microsoft.com/office/officeart/2005/8/layout/hProcess7"/>
    <dgm:cxn modelId="{50CD7157-3EE0-41C5-9A42-BF8DDBD83334}" type="presParOf" srcId="{91F3BA95-C231-4035-A57D-2BD9CB10004B}" destId="{F73BE69A-BAA2-48F0-891A-043A94FAB8BE}" srcOrd="1" destOrd="0" presId="urn:microsoft.com/office/officeart/2005/8/layout/hProcess7"/>
    <dgm:cxn modelId="{44512598-08EF-4740-B610-87406878834B}" type="presParOf" srcId="{91F3BA95-C231-4035-A57D-2BD9CB10004B}" destId="{2C0E4328-1582-4FE7-B8C8-FADB939EA714}" srcOrd="2" destOrd="0" presId="urn:microsoft.com/office/officeart/2005/8/layout/hProcess7"/>
    <dgm:cxn modelId="{CCB04F7B-CDBB-4DC9-8E12-262A635C9B68}" type="presParOf" srcId="{FB08F5CB-8A92-4B79-8B85-CD589F59B4F5}" destId="{A9E3A061-22FF-4467-9219-BBD1037949AD}" srcOrd="19" destOrd="0" presId="urn:microsoft.com/office/officeart/2005/8/layout/hProcess7"/>
    <dgm:cxn modelId="{7D810021-37F0-4848-A919-AC705722F3BC}" type="presParOf" srcId="{FB08F5CB-8A92-4B79-8B85-CD589F59B4F5}" destId="{6D7B7C72-7CA8-4ACC-9F87-FBACE0F43B65}" srcOrd="20" destOrd="0" presId="urn:microsoft.com/office/officeart/2005/8/layout/hProcess7"/>
    <dgm:cxn modelId="{E7ABAC28-BE92-4879-80B5-CCF201817999}" type="presParOf" srcId="{6D7B7C72-7CA8-4ACC-9F87-FBACE0F43B65}" destId="{1A9ACA47-3C0D-4640-8951-3BDB69EE21D5}" srcOrd="0" destOrd="0" presId="urn:microsoft.com/office/officeart/2005/8/layout/hProcess7"/>
    <dgm:cxn modelId="{664B35AE-463D-4E93-8F05-1D0243E40363}" type="presParOf" srcId="{6D7B7C72-7CA8-4ACC-9F87-FBACE0F43B65}" destId="{E8F57DED-71BF-436D-8EE1-7A5E58D856A3}"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083DC4-DC01-46EB-9985-AE6412397E22}"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17C5B73-C1BE-461A-B0A3-44A2BC642B17}">
      <dgm:prSet phldrT="[Text]"/>
      <dgm:spPr/>
      <dgm:t>
        <a:bodyPr/>
        <a:lstStyle/>
        <a:p>
          <a:r>
            <a:rPr lang="en-US" b="1" dirty="0">
              <a:solidFill>
                <a:schemeClr val="bg1"/>
              </a:solidFill>
            </a:rPr>
            <a:t>Input</a:t>
          </a:r>
        </a:p>
      </dgm:t>
    </dgm:pt>
    <dgm:pt modelId="{DDEF564D-28F6-4F97-B6A9-323EEDACBDA4}" type="parTrans" cxnId="{B473AC1B-D375-48E2-97FF-06DF3E6686D2}">
      <dgm:prSet/>
      <dgm:spPr/>
      <dgm:t>
        <a:bodyPr/>
        <a:lstStyle/>
        <a:p>
          <a:endParaRPr lang="en-US"/>
        </a:p>
      </dgm:t>
    </dgm:pt>
    <dgm:pt modelId="{1A9119D2-3D62-43CE-89B1-8A274F408069}" type="sibTrans" cxnId="{B473AC1B-D375-48E2-97FF-06DF3E6686D2}">
      <dgm:prSet/>
      <dgm:spPr/>
      <dgm:t>
        <a:bodyPr/>
        <a:lstStyle/>
        <a:p>
          <a:endParaRPr lang="en-US"/>
        </a:p>
      </dgm:t>
    </dgm:pt>
    <dgm:pt modelId="{46B9BF93-A826-4F0E-8ABC-E43A6C53BDAA}">
      <dgm:prSet phldrT="[Text]"/>
      <dgm:spPr/>
      <dgm:t>
        <a:bodyPr/>
        <a:lstStyle/>
        <a:p>
          <a:r>
            <a:rPr lang="en-US" b="1" dirty="0">
              <a:solidFill>
                <a:schemeClr val="bg1"/>
              </a:solidFill>
            </a:rPr>
            <a:t>Processing</a:t>
          </a:r>
        </a:p>
      </dgm:t>
    </dgm:pt>
    <dgm:pt modelId="{2AD24BA3-5B6A-41F3-AEBD-4F04448E61AF}" type="parTrans" cxnId="{1924605A-1472-45FA-B35F-C47100C9129C}">
      <dgm:prSet/>
      <dgm:spPr/>
      <dgm:t>
        <a:bodyPr/>
        <a:lstStyle/>
        <a:p>
          <a:endParaRPr lang="en-US"/>
        </a:p>
      </dgm:t>
    </dgm:pt>
    <dgm:pt modelId="{4B02C834-AA95-4514-933F-9860E1588D04}" type="sibTrans" cxnId="{1924605A-1472-45FA-B35F-C47100C9129C}">
      <dgm:prSet/>
      <dgm:spPr/>
      <dgm:t>
        <a:bodyPr/>
        <a:lstStyle/>
        <a:p>
          <a:endParaRPr lang="en-US"/>
        </a:p>
      </dgm:t>
    </dgm:pt>
    <dgm:pt modelId="{D6867B88-FF88-4E9F-9A37-91BF80856877}">
      <dgm:prSet phldrT="[Text]"/>
      <dgm:spPr/>
      <dgm:t>
        <a:bodyPr/>
        <a:lstStyle/>
        <a:p>
          <a:r>
            <a:rPr lang="en-US" b="1" dirty="0">
              <a:solidFill>
                <a:schemeClr val="bg1"/>
              </a:solidFill>
            </a:rPr>
            <a:t>Output</a:t>
          </a:r>
        </a:p>
      </dgm:t>
    </dgm:pt>
    <dgm:pt modelId="{08F8D03F-ABA6-4333-9663-DFEBD23F5196}" type="parTrans" cxnId="{07D45B06-72C7-4877-BCA4-E1E01C0C36F6}">
      <dgm:prSet/>
      <dgm:spPr/>
      <dgm:t>
        <a:bodyPr/>
        <a:lstStyle/>
        <a:p>
          <a:endParaRPr lang="en-US"/>
        </a:p>
      </dgm:t>
    </dgm:pt>
    <dgm:pt modelId="{729FE6E2-9D1A-4F01-8FFE-2BEA6D100EA5}" type="sibTrans" cxnId="{07D45B06-72C7-4877-BCA4-E1E01C0C36F6}">
      <dgm:prSet/>
      <dgm:spPr/>
      <dgm:t>
        <a:bodyPr/>
        <a:lstStyle/>
        <a:p>
          <a:endParaRPr lang="en-US"/>
        </a:p>
      </dgm:t>
    </dgm:pt>
    <dgm:pt modelId="{B2032C0E-E16F-464F-8EF1-FBAE5EF13CA7}" type="pres">
      <dgm:prSet presAssocID="{31083DC4-DC01-46EB-9985-AE6412397E22}" presName="Name0" presStyleCnt="0">
        <dgm:presLayoutVars>
          <dgm:chMax val="11"/>
          <dgm:chPref val="11"/>
          <dgm:dir/>
          <dgm:resizeHandles/>
        </dgm:presLayoutVars>
      </dgm:prSet>
      <dgm:spPr/>
    </dgm:pt>
    <dgm:pt modelId="{3EF5FA63-AB75-4AED-BD52-79A22322C1D4}" type="pres">
      <dgm:prSet presAssocID="{D6867B88-FF88-4E9F-9A37-91BF80856877}" presName="Accent3" presStyleCnt="0"/>
      <dgm:spPr/>
    </dgm:pt>
    <dgm:pt modelId="{B1DC0C12-6F36-4393-B8AA-7E44C16E3BAA}" type="pres">
      <dgm:prSet presAssocID="{D6867B88-FF88-4E9F-9A37-91BF80856877}" presName="Accent" presStyleLbl="node1" presStyleIdx="0" presStyleCnt="3"/>
      <dgm:spPr/>
    </dgm:pt>
    <dgm:pt modelId="{3253CB88-E6E0-43EB-B3AD-3FF63EE4D5AC}" type="pres">
      <dgm:prSet presAssocID="{D6867B88-FF88-4E9F-9A37-91BF80856877}" presName="ParentBackground3" presStyleCnt="0"/>
      <dgm:spPr/>
    </dgm:pt>
    <dgm:pt modelId="{A7059117-3B89-447D-84EC-D0173C3F9A43}" type="pres">
      <dgm:prSet presAssocID="{D6867B88-FF88-4E9F-9A37-91BF80856877}" presName="ParentBackground" presStyleLbl="fgAcc1" presStyleIdx="0" presStyleCnt="3"/>
      <dgm:spPr/>
    </dgm:pt>
    <dgm:pt modelId="{2D89797A-822D-4664-AFD6-7EE41198B0C5}" type="pres">
      <dgm:prSet presAssocID="{D6867B88-FF88-4E9F-9A37-91BF80856877}" presName="Parent3" presStyleLbl="revTx" presStyleIdx="0" presStyleCnt="0">
        <dgm:presLayoutVars>
          <dgm:chMax val="1"/>
          <dgm:chPref val="1"/>
          <dgm:bulletEnabled val="1"/>
        </dgm:presLayoutVars>
      </dgm:prSet>
      <dgm:spPr/>
    </dgm:pt>
    <dgm:pt modelId="{292763EF-9009-40E4-9F68-CD17EDCCA3B3}" type="pres">
      <dgm:prSet presAssocID="{46B9BF93-A826-4F0E-8ABC-E43A6C53BDAA}" presName="Accent2" presStyleCnt="0"/>
      <dgm:spPr/>
    </dgm:pt>
    <dgm:pt modelId="{0BFB2BEF-2024-48F1-AADF-227B9E9D6A53}" type="pres">
      <dgm:prSet presAssocID="{46B9BF93-A826-4F0E-8ABC-E43A6C53BDAA}" presName="Accent" presStyleLbl="node1" presStyleIdx="1" presStyleCnt="3"/>
      <dgm:spPr/>
    </dgm:pt>
    <dgm:pt modelId="{FBD63DE1-5920-4EDD-AC88-A8CA67457E6D}" type="pres">
      <dgm:prSet presAssocID="{46B9BF93-A826-4F0E-8ABC-E43A6C53BDAA}" presName="ParentBackground2" presStyleCnt="0"/>
      <dgm:spPr/>
    </dgm:pt>
    <dgm:pt modelId="{C3F6737D-C4E7-46A8-8847-0A8F0FCEE2B9}" type="pres">
      <dgm:prSet presAssocID="{46B9BF93-A826-4F0E-8ABC-E43A6C53BDAA}" presName="ParentBackground" presStyleLbl="fgAcc1" presStyleIdx="1" presStyleCnt="3"/>
      <dgm:spPr/>
    </dgm:pt>
    <dgm:pt modelId="{94571F11-7066-4F07-A7FF-7995A63EB0D3}" type="pres">
      <dgm:prSet presAssocID="{46B9BF93-A826-4F0E-8ABC-E43A6C53BDAA}" presName="Parent2" presStyleLbl="revTx" presStyleIdx="0" presStyleCnt="0">
        <dgm:presLayoutVars>
          <dgm:chMax val="1"/>
          <dgm:chPref val="1"/>
          <dgm:bulletEnabled val="1"/>
        </dgm:presLayoutVars>
      </dgm:prSet>
      <dgm:spPr/>
    </dgm:pt>
    <dgm:pt modelId="{8ED908B5-1ADE-494E-B396-D98126B81117}" type="pres">
      <dgm:prSet presAssocID="{517C5B73-C1BE-461A-B0A3-44A2BC642B17}" presName="Accent1" presStyleCnt="0"/>
      <dgm:spPr/>
    </dgm:pt>
    <dgm:pt modelId="{9894D5FB-EDE8-4E17-BDCA-4DCD38F4C8E4}" type="pres">
      <dgm:prSet presAssocID="{517C5B73-C1BE-461A-B0A3-44A2BC642B17}" presName="Accent" presStyleLbl="node1" presStyleIdx="2" presStyleCnt="3"/>
      <dgm:spPr/>
    </dgm:pt>
    <dgm:pt modelId="{6FBA0CFA-F32C-4682-BB31-F6C71D7EDF2E}" type="pres">
      <dgm:prSet presAssocID="{517C5B73-C1BE-461A-B0A3-44A2BC642B17}" presName="ParentBackground1" presStyleCnt="0"/>
      <dgm:spPr/>
    </dgm:pt>
    <dgm:pt modelId="{D4593D9A-6E4C-4948-B752-56CFFF24F002}" type="pres">
      <dgm:prSet presAssocID="{517C5B73-C1BE-461A-B0A3-44A2BC642B17}" presName="ParentBackground" presStyleLbl="fgAcc1" presStyleIdx="2" presStyleCnt="3"/>
      <dgm:spPr/>
    </dgm:pt>
    <dgm:pt modelId="{BCDE8C71-063C-40E4-BCCD-D01B3B64AFAF}" type="pres">
      <dgm:prSet presAssocID="{517C5B73-C1BE-461A-B0A3-44A2BC642B17}" presName="Parent1" presStyleLbl="revTx" presStyleIdx="0" presStyleCnt="0">
        <dgm:presLayoutVars>
          <dgm:chMax val="1"/>
          <dgm:chPref val="1"/>
          <dgm:bulletEnabled val="1"/>
        </dgm:presLayoutVars>
      </dgm:prSet>
      <dgm:spPr/>
    </dgm:pt>
  </dgm:ptLst>
  <dgm:cxnLst>
    <dgm:cxn modelId="{07D45B06-72C7-4877-BCA4-E1E01C0C36F6}" srcId="{31083DC4-DC01-46EB-9985-AE6412397E22}" destId="{D6867B88-FF88-4E9F-9A37-91BF80856877}" srcOrd="2" destOrd="0" parTransId="{08F8D03F-ABA6-4333-9663-DFEBD23F5196}" sibTransId="{729FE6E2-9D1A-4F01-8FFE-2BEA6D100EA5}"/>
    <dgm:cxn modelId="{F04E240E-079D-47A0-8F49-3CC98159E448}" type="presOf" srcId="{517C5B73-C1BE-461A-B0A3-44A2BC642B17}" destId="{BCDE8C71-063C-40E4-BCCD-D01B3B64AFAF}" srcOrd="1" destOrd="0" presId="urn:microsoft.com/office/officeart/2011/layout/CircleProcess"/>
    <dgm:cxn modelId="{B473AC1B-D375-48E2-97FF-06DF3E6686D2}" srcId="{31083DC4-DC01-46EB-9985-AE6412397E22}" destId="{517C5B73-C1BE-461A-B0A3-44A2BC642B17}" srcOrd="0" destOrd="0" parTransId="{DDEF564D-28F6-4F97-B6A9-323EEDACBDA4}" sibTransId="{1A9119D2-3D62-43CE-89B1-8A274F408069}"/>
    <dgm:cxn modelId="{993C8220-3583-4DE8-814E-277D328B0726}" type="presOf" srcId="{46B9BF93-A826-4F0E-8ABC-E43A6C53BDAA}" destId="{94571F11-7066-4F07-A7FF-7995A63EB0D3}" srcOrd="1" destOrd="0" presId="urn:microsoft.com/office/officeart/2011/layout/CircleProcess"/>
    <dgm:cxn modelId="{53969645-ECB7-4504-AAB9-19B4D29D1719}" type="presOf" srcId="{46B9BF93-A826-4F0E-8ABC-E43A6C53BDAA}" destId="{C3F6737D-C4E7-46A8-8847-0A8F0FCEE2B9}" srcOrd="0" destOrd="0" presId="urn:microsoft.com/office/officeart/2011/layout/CircleProcess"/>
    <dgm:cxn modelId="{A38CC053-C445-402A-8C0F-176C4996C756}" type="presOf" srcId="{D6867B88-FF88-4E9F-9A37-91BF80856877}" destId="{A7059117-3B89-447D-84EC-D0173C3F9A43}" srcOrd="0" destOrd="0" presId="urn:microsoft.com/office/officeart/2011/layout/CircleProcess"/>
    <dgm:cxn modelId="{1924605A-1472-45FA-B35F-C47100C9129C}" srcId="{31083DC4-DC01-46EB-9985-AE6412397E22}" destId="{46B9BF93-A826-4F0E-8ABC-E43A6C53BDAA}" srcOrd="1" destOrd="0" parTransId="{2AD24BA3-5B6A-41F3-AEBD-4F04448E61AF}" sibTransId="{4B02C834-AA95-4514-933F-9860E1588D04}"/>
    <dgm:cxn modelId="{D777477D-3A7D-4D42-AA2E-07C1F6037135}" type="presOf" srcId="{D6867B88-FF88-4E9F-9A37-91BF80856877}" destId="{2D89797A-822D-4664-AFD6-7EE41198B0C5}" srcOrd="1" destOrd="0" presId="urn:microsoft.com/office/officeart/2011/layout/CircleProcess"/>
    <dgm:cxn modelId="{3B89C6BC-0018-41E0-904E-30E7587D04CC}" type="presOf" srcId="{517C5B73-C1BE-461A-B0A3-44A2BC642B17}" destId="{D4593D9A-6E4C-4948-B752-56CFFF24F002}" srcOrd="0" destOrd="0" presId="urn:microsoft.com/office/officeart/2011/layout/CircleProcess"/>
    <dgm:cxn modelId="{015D4CDE-2136-48BF-A14D-EEB756302A14}" type="presOf" srcId="{31083DC4-DC01-46EB-9985-AE6412397E22}" destId="{B2032C0E-E16F-464F-8EF1-FBAE5EF13CA7}" srcOrd="0" destOrd="0" presId="urn:microsoft.com/office/officeart/2011/layout/CircleProcess"/>
    <dgm:cxn modelId="{FB6C17D1-6E3F-4B0C-9F71-4BA5DCF1C9F4}" type="presParOf" srcId="{B2032C0E-E16F-464F-8EF1-FBAE5EF13CA7}" destId="{3EF5FA63-AB75-4AED-BD52-79A22322C1D4}" srcOrd="0" destOrd="0" presId="urn:microsoft.com/office/officeart/2011/layout/CircleProcess"/>
    <dgm:cxn modelId="{90EBB3CE-2DE4-4947-9556-D408F18F6A12}" type="presParOf" srcId="{3EF5FA63-AB75-4AED-BD52-79A22322C1D4}" destId="{B1DC0C12-6F36-4393-B8AA-7E44C16E3BAA}" srcOrd="0" destOrd="0" presId="urn:microsoft.com/office/officeart/2011/layout/CircleProcess"/>
    <dgm:cxn modelId="{23C8159F-40C2-440E-8C65-838A499667B0}" type="presParOf" srcId="{B2032C0E-E16F-464F-8EF1-FBAE5EF13CA7}" destId="{3253CB88-E6E0-43EB-B3AD-3FF63EE4D5AC}" srcOrd="1" destOrd="0" presId="urn:microsoft.com/office/officeart/2011/layout/CircleProcess"/>
    <dgm:cxn modelId="{8E99951F-9195-4EBC-AC1D-E4DC1ECE30AB}" type="presParOf" srcId="{3253CB88-E6E0-43EB-B3AD-3FF63EE4D5AC}" destId="{A7059117-3B89-447D-84EC-D0173C3F9A43}" srcOrd="0" destOrd="0" presId="urn:microsoft.com/office/officeart/2011/layout/CircleProcess"/>
    <dgm:cxn modelId="{1457B094-EAAC-4B9A-8770-8490F7590FFC}" type="presParOf" srcId="{B2032C0E-E16F-464F-8EF1-FBAE5EF13CA7}" destId="{2D89797A-822D-4664-AFD6-7EE41198B0C5}" srcOrd="2" destOrd="0" presId="urn:microsoft.com/office/officeart/2011/layout/CircleProcess"/>
    <dgm:cxn modelId="{357FA0FC-CCEB-429C-8E3F-9B6251B5DECB}" type="presParOf" srcId="{B2032C0E-E16F-464F-8EF1-FBAE5EF13CA7}" destId="{292763EF-9009-40E4-9F68-CD17EDCCA3B3}" srcOrd="3" destOrd="0" presId="urn:microsoft.com/office/officeart/2011/layout/CircleProcess"/>
    <dgm:cxn modelId="{8B43A6D5-4F92-4CC7-9C36-64EF865CE10D}" type="presParOf" srcId="{292763EF-9009-40E4-9F68-CD17EDCCA3B3}" destId="{0BFB2BEF-2024-48F1-AADF-227B9E9D6A53}" srcOrd="0" destOrd="0" presId="urn:microsoft.com/office/officeart/2011/layout/CircleProcess"/>
    <dgm:cxn modelId="{0ABFBD89-BA8B-4349-BE7C-E99AD67F352B}" type="presParOf" srcId="{B2032C0E-E16F-464F-8EF1-FBAE5EF13CA7}" destId="{FBD63DE1-5920-4EDD-AC88-A8CA67457E6D}" srcOrd="4" destOrd="0" presId="urn:microsoft.com/office/officeart/2011/layout/CircleProcess"/>
    <dgm:cxn modelId="{6C8E858A-8657-4E60-8E8D-43AA58D6254F}" type="presParOf" srcId="{FBD63DE1-5920-4EDD-AC88-A8CA67457E6D}" destId="{C3F6737D-C4E7-46A8-8847-0A8F0FCEE2B9}" srcOrd="0" destOrd="0" presId="urn:microsoft.com/office/officeart/2011/layout/CircleProcess"/>
    <dgm:cxn modelId="{7E1927A4-6D5D-4D25-BFF7-88526BCD60DB}" type="presParOf" srcId="{B2032C0E-E16F-464F-8EF1-FBAE5EF13CA7}" destId="{94571F11-7066-4F07-A7FF-7995A63EB0D3}" srcOrd="5" destOrd="0" presId="urn:microsoft.com/office/officeart/2011/layout/CircleProcess"/>
    <dgm:cxn modelId="{CA1399F0-3A9D-460B-A4C1-BBADB6DE4A5B}" type="presParOf" srcId="{B2032C0E-E16F-464F-8EF1-FBAE5EF13CA7}" destId="{8ED908B5-1ADE-494E-B396-D98126B81117}" srcOrd="6" destOrd="0" presId="urn:microsoft.com/office/officeart/2011/layout/CircleProcess"/>
    <dgm:cxn modelId="{4DAEEE51-C794-47B0-953A-DC554AEF7525}" type="presParOf" srcId="{8ED908B5-1ADE-494E-B396-D98126B81117}" destId="{9894D5FB-EDE8-4E17-BDCA-4DCD38F4C8E4}" srcOrd="0" destOrd="0" presId="urn:microsoft.com/office/officeart/2011/layout/CircleProcess"/>
    <dgm:cxn modelId="{FD7FAB79-C51B-4C5E-BB3E-F5338893E007}" type="presParOf" srcId="{B2032C0E-E16F-464F-8EF1-FBAE5EF13CA7}" destId="{6FBA0CFA-F32C-4682-BB31-F6C71D7EDF2E}" srcOrd="7" destOrd="0" presId="urn:microsoft.com/office/officeart/2011/layout/CircleProcess"/>
    <dgm:cxn modelId="{CEF7AFA0-4F8E-487F-8AF4-F0243B6003B1}" type="presParOf" srcId="{6FBA0CFA-F32C-4682-BB31-F6C71D7EDF2E}" destId="{D4593D9A-6E4C-4948-B752-56CFFF24F002}" srcOrd="0" destOrd="0" presId="urn:microsoft.com/office/officeart/2011/layout/CircleProcess"/>
    <dgm:cxn modelId="{1AE85F05-FB04-491A-A513-3D427048905F}" type="presParOf" srcId="{B2032C0E-E16F-464F-8EF1-FBAE5EF13CA7}" destId="{BCDE8C71-063C-40E4-BCCD-D01B3B64AFAF}"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507AB-6EF1-4916-938B-0E06C4659CC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A0BDD7D-7980-4D73-B589-F725827BF075}">
      <dgm:prSet phldrT="[Text]" custT="1"/>
      <dgm:spPr/>
      <dgm:t>
        <a:bodyPr/>
        <a:lstStyle/>
        <a:p>
          <a:r>
            <a:rPr lang="en-US" sz="2400" dirty="0"/>
            <a:t>Needs analysis</a:t>
          </a:r>
        </a:p>
      </dgm:t>
    </dgm:pt>
    <dgm:pt modelId="{D85CF200-9BF3-4B2B-9B88-13135EF0E24B}" type="parTrans" cxnId="{F44B1726-4AE1-4BF2-B97E-8A11E540DAF6}">
      <dgm:prSet/>
      <dgm:spPr/>
      <dgm:t>
        <a:bodyPr/>
        <a:lstStyle/>
        <a:p>
          <a:endParaRPr lang="en-US"/>
        </a:p>
      </dgm:t>
    </dgm:pt>
    <dgm:pt modelId="{0952E55D-D05A-474B-B991-AD1084348A95}" type="sibTrans" cxnId="{F44B1726-4AE1-4BF2-B97E-8A11E540DAF6}">
      <dgm:prSet/>
      <dgm:spPr/>
      <dgm:t>
        <a:bodyPr/>
        <a:lstStyle/>
        <a:p>
          <a:endParaRPr lang="en-US"/>
        </a:p>
      </dgm:t>
    </dgm:pt>
    <dgm:pt modelId="{67B84A82-B477-43BC-9AEB-C30B1232B85A}">
      <dgm:prSet phldrT="[Text]" custT="1"/>
      <dgm:spPr/>
      <dgm:t>
        <a:bodyPr/>
        <a:lstStyle/>
        <a:p>
          <a:r>
            <a:rPr lang="en-US" sz="2400" dirty="0"/>
            <a:t>…</a:t>
          </a:r>
        </a:p>
      </dgm:t>
    </dgm:pt>
    <dgm:pt modelId="{43019229-E04B-4437-8183-A24E73B2CB44}" type="parTrans" cxnId="{701B5F99-063A-4987-A6AA-9B198A2BE6E8}">
      <dgm:prSet/>
      <dgm:spPr/>
      <dgm:t>
        <a:bodyPr/>
        <a:lstStyle/>
        <a:p>
          <a:endParaRPr lang="en-US"/>
        </a:p>
      </dgm:t>
    </dgm:pt>
    <dgm:pt modelId="{2A57183A-D856-47D9-9447-F735DAC003B3}" type="sibTrans" cxnId="{701B5F99-063A-4987-A6AA-9B198A2BE6E8}">
      <dgm:prSet/>
      <dgm:spPr/>
      <dgm:t>
        <a:bodyPr/>
        <a:lstStyle/>
        <a:p>
          <a:endParaRPr lang="en-US"/>
        </a:p>
      </dgm:t>
    </dgm:pt>
    <dgm:pt modelId="{DFE33374-B000-4CAD-998E-FA7D4FA963F7}">
      <dgm:prSet custT="1"/>
      <dgm:spPr/>
      <dgm:t>
        <a:bodyPr/>
        <a:lstStyle/>
        <a:p>
          <a:r>
            <a:rPr lang="en-US" sz="2400"/>
            <a:t>Well-defined problem definition</a:t>
          </a:r>
          <a:endParaRPr lang="en-US" sz="2400" dirty="0"/>
        </a:p>
      </dgm:t>
    </dgm:pt>
    <dgm:pt modelId="{433665D7-7480-4CD0-AE56-438B2D3D6A9A}" type="parTrans" cxnId="{13F426DE-A874-4714-91CF-22A183492416}">
      <dgm:prSet/>
      <dgm:spPr/>
      <dgm:t>
        <a:bodyPr/>
        <a:lstStyle/>
        <a:p>
          <a:endParaRPr lang="en-US"/>
        </a:p>
      </dgm:t>
    </dgm:pt>
    <dgm:pt modelId="{41012107-CB83-4944-BE20-667780D3686A}" type="sibTrans" cxnId="{13F426DE-A874-4714-91CF-22A183492416}">
      <dgm:prSet/>
      <dgm:spPr/>
      <dgm:t>
        <a:bodyPr/>
        <a:lstStyle/>
        <a:p>
          <a:endParaRPr lang="en-US"/>
        </a:p>
      </dgm:t>
    </dgm:pt>
    <dgm:pt modelId="{5EC67CE1-79C7-425B-9F46-CEEAF98ED8AA}">
      <dgm:prSet custT="1"/>
      <dgm:spPr/>
      <dgm:t>
        <a:bodyPr/>
        <a:lstStyle/>
        <a:p>
          <a:r>
            <a:rPr lang="en-US" sz="2400" dirty="0"/>
            <a:t>Write an </a:t>
          </a:r>
          <a:r>
            <a:rPr lang="en-US" sz="2400" b="1" u="sng" dirty="0"/>
            <a:t>algorithm</a:t>
          </a:r>
          <a:r>
            <a:rPr lang="en-US" sz="2400" dirty="0"/>
            <a:t> in a paper or your brain!</a:t>
          </a:r>
        </a:p>
      </dgm:t>
    </dgm:pt>
    <dgm:pt modelId="{1FE4D499-EA23-43A3-BB78-5A587257FD8A}" type="parTrans" cxnId="{560EAD84-A4DE-43E5-8008-736E82B79B26}">
      <dgm:prSet/>
      <dgm:spPr/>
      <dgm:t>
        <a:bodyPr/>
        <a:lstStyle/>
        <a:p>
          <a:endParaRPr lang="en-US"/>
        </a:p>
      </dgm:t>
    </dgm:pt>
    <dgm:pt modelId="{C8078B76-8F3E-4643-A537-EA54B2EE354E}" type="sibTrans" cxnId="{560EAD84-A4DE-43E5-8008-736E82B79B26}">
      <dgm:prSet/>
      <dgm:spPr/>
      <dgm:t>
        <a:bodyPr/>
        <a:lstStyle/>
        <a:p>
          <a:endParaRPr lang="en-US"/>
        </a:p>
      </dgm:t>
    </dgm:pt>
    <dgm:pt modelId="{CB2D22C8-06FC-4C6E-8B86-ED9EE25DBDCA}">
      <dgm:prSet custT="1"/>
      <dgm:spPr/>
      <dgm:t>
        <a:bodyPr/>
        <a:lstStyle/>
        <a:p>
          <a:r>
            <a:rPr lang="en-US" sz="2400"/>
            <a:t>Select a suitable programming language</a:t>
          </a:r>
          <a:endParaRPr lang="en-US" sz="2400" dirty="0"/>
        </a:p>
      </dgm:t>
    </dgm:pt>
    <dgm:pt modelId="{058DAE01-4E72-4FAB-BF02-FD49368AAF86}" type="parTrans" cxnId="{E0054633-665A-4DA6-AFCA-532795DED1D3}">
      <dgm:prSet/>
      <dgm:spPr/>
      <dgm:t>
        <a:bodyPr/>
        <a:lstStyle/>
        <a:p>
          <a:endParaRPr lang="en-US"/>
        </a:p>
      </dgm:t>
    </dgm:pt>
    <dgm:pt modelId="{8751D27D-1554-4270-9A39-158479AF3A82}" type="sibTrans" cxnId="{E0054633-665A-4DA6-AFCA-532795DED1D3}">
      <dgm:prSet/>
      <dgm:spPr/>
      <dgm:t>
        <a:bodyPr/>
        <a:lstStyle/>
        <a:p>
          <a:endParaRPr lang="en-US"/>
        </a:p>
      </dgm:t>
    </dgm:pt>
    <dgm:pt modelId="{6D65E142-F480-4D69-9036-3CE219BAEF4E}">
      <dgm:prSet custT="1"/>
      <dgm:spPr/>
      <dgm:t>
        <a:bodyPr/>
        <a:lstStyle/>
        <a:p>
          <a:r>
            <a:rPr lang="en-US" sz="2400" dirty="0"/>
            <a:t>Write a </a:t>
          </a:r>
          <a:r>
            <a:rPr lang="en-US" sz="2400" b="1" u="sng" dirty="0"/>
            <a:t>program</a:t>
          </a:r>
        </a:p>
      </dgm:t>
    </dgm:pt>
    <dgm:pt modelId="{08475FB9-2E5C-4A8F-9E3E-7A322F31C0D9}" type="parTrans" cxnId="{13826B71-2EC8-4AAA-9BC0-721635A325A0}">
      <dgm:prSet/>
      <dgm:spPr/>
      <dgm:t>
        <a:bodyPr/>
        <a:lstStyle/>
        <a:p>
          <a:endParaRPr lang="en-US"/>
        </a:p>
      </dgm:t>
    </dgm:pt>
    <dgm:pt modelId="{9C9C3836-B938-4150-8D17-C8DE15489189}" type="sibTrans" cxnId="{13826B71-2EC8-4AAA-9BC0-721635A325A0}">
      <dgm:prSet/>
      <dgm:spPr/>
      <dgm:t>
        <a:bodyPr/>
        <a:lstStyle/>
        <a:p>
          <a:endParaRPr lang="en-US"/>
        </a:p>
      </dgm:t>
    </dgm:pt>
    <dgm:pt modelId="{B9FDC7F1-61AD-420D-8BDA-D40DA01ABB5A}">
      <dgm:prSet custT="1"/>
      <dgm:spPr/>
      <dgm:t>
        <a:bodyPr/>
        <a:lstStyle/>
        <a:p>
          <a:r>
            <a:rPr lang="en-US" sz="2400" dirty="0"/>
            <a:t>Run </a:t>
          </a:r>
          <a:r>
            <a:rPr lang="en-US" sz="2400" b="1" u="sng" dirty="0"/>
            <a:t>compiler</a:t>
          </a:r>
          <a:r>
            <a:rPr lang="en-US" sz="2400" dirty="0"/>
            <a:t> or </a:t>
          </a:r>
          <a:r>
            <a:rPr lang="en-US" sz="2400" b="1" u="sng" dirty="0"/>
            <a:t>interpreter</a:t>
          </a:r>
        </a:p>
      </dgm:t>
    </dgm:pt>
    <dgm:pt modelId="{A95081FF-E4F3-41DB-A47E-5C7D69C3E13E}" type="parTrans" cxnId="{15749440-46D4-442F-B2A1-7D52DDD5C35A}">
      <dgm:prSet/>
      <dgm:spPr/>
      <dgm:t>
        <a:bodyPr/>
        <a:lstStyle/>
        <a:p>
          <a:endParaRPr lang="en-US"/>
        </a:p>
      </dgm:t>
    </dgm:pt>
    <dgm:pt modelId="{CBC9DCF7-A87F-40E1-82E9-C8F9DCE59EF5}" type="sibTrans" cxnId="{15749440-46D4-442F-B2A1-7D52DDD5C35A}">
      <dgm:prSet/>
      <dgm:spPr/>
      <dgm:t>
        <a:bodyPr/>
        <a:lstStyle/>
        <a:p>
          <a:endParaRPr lang="en-US"/>
        </a:p>
      </dgm:t>
    </dgm:pt>
    <dgm:pt modelId="{0D6CD0DC-EB94-4BB9-8652-48F0FB739F88}" type="pres">
      <dgm:prSet presAssocID="{9CE507AB-6EF1-4916-938B-0E06C4659CC4}" presName="linear" presStyleCnt="0">
        <dgm:presLayoutVars>
          <dgm:dir/>
          <dgm:animLvl val="lvl"/>
          <dgm:resizeHandles val="exact"/>
        </dgm:presLayoutVars>
      </dgm:prSet>
      <dgm:spPr/>
    </dgm:pt>
    <dgm:pt modelId="{429B82E2-89D0-4617-8758-31E14F58DBCB}" type="pres">
      <dgm:prSet presAssocID="{AA0BDD7D-7980-4D73-B589-F725827BF075}" presName="parentLin" presStyleCnt="0"/>
      <dgm:spPr/>
    </dgm:pt>
    <dgm:pt modelId="{364417C1-CE68-49AB-9D11-EDC4E41D3B70}" type="pres">
      <dgm:prSet presAssocID="{AA0BDD7D-7980-4D73-B589-F725827BF075}" presName="parentLeftMargin" presStyleLbl="node1" presStyleIdx="0" presStyleCnt="7"/>
      <dgm:spPr/>
    </dgm:pt>
    <dgm:pt modelId="{0A49AEA9-BFE8-4421-AAE4-CCDC7A6821E3}" type="pres">
      <dgm:prSet presAssocID="{AA0BDD7D-7980-4D73-B589-F725827BF075}" presName="parentText" presStyleLbl="node1" presStyleIdx="0" presStyleCnt="7">
        <dgm:presLayoutVars>
          <dgm:chMax val="0"/>
          <dgm:bulletEnabled val="1"/>
        </dgm:presLayoutVars>
      </dgm:prSet>
      <dgm:spPr/>
    </dgm:pt>
    <dgm:pt modelId="{4D6ACA09-5755-4B81-8197-8CBA960B5497}" type="pres">
      <dgm:prSet presAssocID="{AA0BDD7D-7980-4D73-B589-F725827BF075}" presName="negativeSpace" presStyleCnt="0"/>
      <dgm:spPr/>
    </dgm:pt>
    <dgm:pt modelId="{B4CDA845-5DBA-4353-9AD8-2C37BF15A098}" type="pres">
      <dgm:prSet presAssocID="{AA0BDD7D-7980-4D73-B589-F725827BF075}" presName="childText" presStyleLbl="conFgAcc1" presStyleIdx="0" presStyleCnt="7">
        <dgm:presLayoutVars>
          <dgm:bulletEnabled val="1"/>
        </dgm:presLayoutVars>
      </dgm:prSet>
      <dgm:spPr/>
    </dgm:pt>
    <dgm:pt modelId="{D6317B3A-CDC8-4B48-B387-1A62304CE3E1}" type="pres">
      <dgm:prSet presAssocID="{0952E55D-D05A-474B-B991-AD1084348A95}" presName="spaceBetweenRectangles" presStyleCnt="0"/>
      <dgm:spPr/>
    </dgm:pt>
    <dgm:pt modelId="{4DB9B1FC-26BC-46BD-A289-20A3463692B3}" type="pres">
      <dgm:prSet presAssocID="{DFE33374-B000-4CAD-998E-FA7D4FA963F7}" presName="parentLin" presStyleCnt="0"/>
      <dgm:spPr/>
    </dgm:pt>
    <dgm:pt modelId="{F219A77E-35D7-4BCC-AD12-FD2D4B400CFE}" type="pres">
      <dgm:prSet presAssocID="{DFE33374-B000-4CAD-998E-FA7D4FA963F7}" presName="parentLeftMargin" presStyleLbl="node1" presStyleIdx="0" presStyleCnt="7"/>
      <dgm:spPr/>
    </dgm:pt>
    <dgm:pt modelId="{11B5BE67-6AC2-410C-A5FE-9DECEE5D465D}" type="pres">
      <dgm:prSet presAssocID="{DFE33374-B000-4CAD-998E-FA7D4FA963F7}" presName="parentText" presStyleLbl="node1" presStyleIdx="1" presStyleCnt="7">
        <dgm:presLayoutVars>
          <dgm:chMax val="0"/>
          <dgm:bulletEnabled val="1"/>
        </dgm:presLayoutVars>
      </dgm:prSet>
      <dgm:spPr/>
    </dgm:pt>
    <dgm:pt modelId="{09F1AF83-53A0-4101-8379-9CAA9B43862D}" type="pres">
      <dgm:prSet presAssocID="{DFE33374-B000-4CAD-998E-FA7D4FA963F7}" presName="negativeSpace" presStyleCnt="0"/>
      <dgm:spPr/>
    </dgm:pt>
    <dgm:pt modelId="{6C7B1044-E94B-4821-BA3F-C657DB05A8CC}" type="pres">
      <dgm:prSet presAssocID="{DFE33374-B000-4CAD-998E-FA7D4FA963F7}" presName="childText" presStyleLbl="conFgAcc1" presStyleIdx="1" presStyleCnt="7">
        <dgm:presLayoutVars>
          <dgm:bulletEnabled val="1"/>
        </dgm:presLayoutVars>
      </dgm:prSet>
      <dgm:spPr/>
    </dgm:pt>
    <dgm:pt modelId="{51A78F11-2E75-4EAE-8A3A-571D736E5EB4}" type="pres">
      <dgm:prSet presAssocID="{41012107-CB83-4944-BE20-667780D3686A}" presName="spaceBetweenRectangles" presStyleCnt="0"/>
      <dgm:spPr/>
    </dgm:pt>
    <dgm:pt modelId="{6291038A-D5B9-446E-82E3-53C78D8F5283}" type="pres">
      <dgm:prSet presAssocID="{5EC67CE1-79C7-425B-9F46-CEEAF98ED8AA}" presName="parentLin" presStyleCnt="0"/>
      <dgm:spPr/>
    </dgm:pt>
    <dgm:pt modelId="{00BA20DB-F72D-49F1-8E37-5FA1FDAFFC12}" type="pres">
      <dgm:prSet presAssocID="{5EC67CE1-79C7-425B-9F46-CEEAF98ED8AA}" presName="parentLeftMargin" presStyleLbl="node1" presStyleIdx="1" presStyleCnt="7"/>
      <dgm:spPr/>
    </dgm:pt>
    <dgm:pt modelId="{86427D96-5C08-4991-9ED0-97C1D8E511C4}" type="pres">
      <dgm:prSet presAssocID="{5EC67CE1-79C7-425B-9F46-CEEAF98ED8AA}" presName="parentText" presStyleLbl="node1" presStyleIdx="2" presStyleCnt="7">
        <dgm:presLayoutVars>
          <dgm:chMax val="0"/>
          <dgm:bulletEnabled val="1"/>
        </dgm:presLayoutVars>
      </dgm:prSet>
      <dgm:spPr/>
    </dgm:pt>
    <dgm:pt modelId="{AECD355A-0DF3-44C4-8077-A244E25DF815}" type="pres">
      <dgm:prSet presAssocID="{5EC67CE1-79C7-425B-9F46-CEEAF98ED8AA}" presName="negativeSpace" presStyleCnt="0"/>
      <dgm:spPr/>
    </dgm:pt>
    <dgm:pt modelId="{AF229676-71EC-495D-A472-3F2EACF98E1D}" type="pres">
      <dgm:prSet presAssocID="{5EC67CE1-79C7-425B-9F46-CEEAF98ED8AA}" presName="childText" presStyleLbl="conFgAcc1" presStyleIdx="2" presStyleCnt="7">
        <dgm:presLayoutVars>
          <dgm:bulletEnabled val="1"/>
        </dgm:presLayoutVars>
      </dgm:prSet>
      <dgm:spPr/>
    </dgm:pt>
    <dgm:pt modelId="{0CE295AD-6EC9-4723-A099-6E15E5CD818D}" type="pres">
      <dgm:prSet presAssocID="{C8078B76-8F3E-4643-A537-EA54B2EE354E}" presName="spaceBetweenRectangles" presStyleCnt="0"/>
      <dgm:spPr/>
    </dgm:pt>
    <dgm:pt modelId="{6B3087A0-0E01-45CB-8084-E85331FDEDDC}" type="pres">
      <dgm:prSet presAssocID="{CB2D22C8-06FC-4C6E-8B86-ED9EE25DBDCA}" presName="parentLin" presStyleCnt="0"/>
      <dgm:spPr/>
    </dgm:pt>
    <dgm:pt modelId="{7A284802-0D50-4A55-9506-CDB341D16F0F}" type="pres">
      <dgm:prSet presAssocID="{CB2D22C8-06FC-4C6E-8B86-ED9EE25DBDCA}" presName="parentLeftMargin" presStyleLbl="node1" presStyleIdx="2" presStyleCnt="7"/>
      <dgm:spPr/>
    </dgm:pt>
    <dgm:pt modelId="{B5EA5606-A4CA-478E-B1B4-E1FAD3A16970}" type="pres">
      <dgm:prSet presAssocID="{CB2D22C8-06FC-4C6E-8B86-ED9EE25DBDCA}" presName="parentText" presStyleLbl="node1" presStyleIdx="3" presStyleCnt="7">
        <dgm:presLayoutVars>
          <dgm:chMax val="0"/>
          <dgm:bulletEnabled val="1"/>
        </dgm:presLayoutVars>
      </dgm:prSet>
      <dgm:spPr/>
    </dgm:pt>
    <dgm:pt modelId="{FA12B21C-CDCF-462A-8BB2-BF7E74BC3C40}" type="pres">
      <dgm:prSet presAssocID="{CB2D22C8-06FC-4C6E-8B86-ED9EE25DBDCA}" presName="negativeSpace" presStyleCnt="0"/>
      <dgm:spPr/>
    </dgm:pt>
    <dgm:pt modelId="{6E92501F-0252-4B30-8162-37E8615B8091}" type="pres">
      <dgm:prSet presAssocID="{CB2D22C8-06FC-4C6E-8B86-ED9EE25DBDCA}" presName="childText" presStyleLbl="conFgAcc1" presStyleIdx="3" presStyleCnt="7">
        <dgm:presLayoutVars>
          <dgm:bulletEnabled val="1"/>
        </dgm:presLayoutVars>
      </dgm:prSet>
      <dgm:spPr/>
    </dgm:pt>
    <dgm:pt modelId="{4636E866-875B-457C-B531-F93013F5F28E}" type="pres">
      <dgm:prSet presAssocID="{8751D27D-1554-4270-9A39-158479AF3A82}" presName="spaceBetweenRectangles" presStyleCnt="0"/>
      <dgm:spPr/>
    </dgm:pt>
    <dgm:pt modelId="{DF7D2C1E-7942-45E1-B781-53EF58278790}" type="pres">
      <dgm:prSet presAssocID="{6D65E142-F480-4D69-9036-3CE219BAEF4E}" presName="parentLin" presStyleCnt="0"/>
      <dgm:spPr/>
    </dgm:pt>
    <dgm:pt modelId="{60A48916-958F-44B8-8567-DAC5957EBEF7}" type="pres">
      <dgm:prSet presAssocID="{6D65E142-F480-4D69-9036-3CE219BAEF4E}" presName="parentLeftMargin" presStyleLbl="node1" presStyleIdx="3" presStyleCnt="7"/>
      <dgm:spPr/>
    </dgm:pt>
    <dgm:pt modelId="{3B5F44FC-93D4-4842-9BD1-6175CCDAF668}" type="pres">
      <dgm:prSet presAssocID="{6D65E142-F480-4D69-9036-3CE219BAEF4E}" presName="parentText" presStyleLbl="node1" presStyleIdx="4" presStyleCnt="7">
        <dgm:presLayoutVars>
          <dgm:chMax val="0"/>
          <dgm:bulletEnabled val="1"/>
        </dgm:presLayoutVars>
      </dgm:prSet>
      <dgm:spPr/>
    </dgm:pt>
    <dgm:pt modelId="{70C29BB5-4E71-4ACA-9F79-951A0BB520E5}" type="pres">
      <dgm:prSet presAssocID="{6D65E142-F480-4D69-9036-3CE219BAEF4E}" presName="negativeSpace" presStyleCnt="0"/>
      <dgm:spPr/>
    </dgm:pt>
    <dgm:pt modelId="{2C8DABF4-311D-40C7-A516-B3B895DF1CA0}" type="pres">
      <dgm:prSet presAssocID="{6D65E142-F480-4D69-9036-3CE219BAEF4E}" presName="childText" presStyleLbl="conFgAcc1" presStyleIdx="4" presStyleCnt="7">
        <dgm:presLayoutVars>
          <dgm:bulletEnabled val="1"/>
        </dgm:presLayoutVars>
      </dgm:prSet>
      <dgm:spPr/>
    </dgm:pt>
    <dgm:pt modelId="{9ED32B35-51B7-41CB-9C23-A6AD1AFD200C}" type="pres">
      <dgm:prSet presAssocID="{9C9C3836-B938-4150-8D17-C8DE15489189}" presName="spaceBetweenRectangles" presStyleCnt="0"/>
      <dgm:spPr/>
    </dgm:pt>
    <dgm:pt modelId="{05D12806-21C4-4215-8557-218855238865}" type="pres">
      <dgm:prSet presAssocID="{B9FDC7F1-61AD-420D-8BDA-D40DA01ABB5A}" presName="parentLin" presStyleCnt="0"/>
      <dgm:spPr/>
    </dgm:pt>
    <dgm:pt modelId="{C371CC5A-8F83-48BA-9F36-DD60FB9E4AC1}" type="pres">
      <dgm:prSet presAssocID="{B9FDC7F1-61AD-420D-8BDA-D40DA01ABB5A}" presName="parentLeftMargin" presStyleLbl="node1" presStyleIdx="4" presStyleCnt="7"/>
      <dgm:spPr/>
    </dgm:pt>
    <dgm:pt modelId="{1E1AB3DF-0495-43E8-9D80-238B8992A861}" type="pres">
      <dgm:prSet presAssocID="{B9FDC7F1-61AD-420D-8BDA-D40DA01ABB5A}" presName="parentText" presStyleLbl="node1" presStyleIdx="5" presStyleCnt="7">
        <dgm:presLayoutVars>
          <dgm:chMax val="0"/>
          <dgm:bulletEnabled val="1"/>
        </dgm:presLayoutVars>
      </dgm:prSet>
      <dgm:spPr/>
    </dgm:pt>
    <dgm:pt modelId="{40FF33F7-79FE-4EC7-9599-A6899B40F6B3}" type="pres">
      <dgm:prSet presAssocID="{B9FDC7F1-61AD-420D-8BDA-D40DA01ABB5A}" presName="negativeSpace" presStyleCnt="0"/>
      <dgm:spPr/>
    </dgm:pt>
    <dgm:pt modelId="{6BC8A455-DD12-4396-9D34-8C138135467A}" type="pres">
      <dgm:prSet presAssocID="{B9FDC7F1-61AD-420D-8BDA-D40DA01ABB5A}" presName="childText" presStyleLbl="conFgAcc1" presStyleIdx="5" presStyleCnt="7">
        <dgm:presLayoutVars>
          <dgm:bulletEnabled val="1"/>
        </dgm:presLayoutVars>
      </dgm:prSet>
      <dgm:spPr/>
    </dgm:pt>
    <dgm:pt modelId="{AFD4D4A1-1F8C-4AC9-809A-77B559BABE54}" type="pres">
      <dgm:prSet presAssocID="{CBC9DCF7-A87F-40E1-82E9-C8F9DCE59EF5}" presName="spaceBetweenRectangles" presStyleCnt="0"/>
      <dgm:spPr/>
    </dgm:pt>
    <dgm:pt modelId="{5E14A3A4-8F05-4347-999C-041B69FF30DA}" type="pres">
      <dgm:prSet presAssocID="{67B84A82-B477-43BC-9AEB-C30B1232B85A}" presName="parentLin" presStyleCnt="0"/>
      <dgm:spPr/>
    </dgm:pt>
    <dgm:pt modelId="{FB62789A-E1CE-40CD-9167-95189BC00CB1}" type="pres">
      <dgm:prSet presAssocID="{67B84A82-B477-43BC-9AEB-C30B1232B85A}" presName="parentLeftMargin" presStyleLbl="node1" presStyleIdx="5" presStyleCnt="7"/>
      <dgm:spPr/>
    </dgm:pt>
    <dgm:pt modelId="{BBE59334-6A6F-4A75-BED6-3F3BD016BA51}" type="pres">
      <dgm:prSet presAssocID="{67B84A82-B477-43BC-9AEB-C30B1232B85A}" presName="parentText" presStyleLbl="node1" presStyleIdx="6" presStyleCnt="7">
        <dgm:presLayoutVars>
          <dgm:chMax val="0"/>
          <dgm:bulletEnabled val="1"/>
        </dgm:presLayoutVars>
      </dgm:prSet>
      <dgm:spPr/>
    </dgm:pt>
    <dgm:pt modelId="{944849B1-D975-451D-B1FE-80E37AB1672B}" type="pres">
      <dgm:prSet presAssocID="{67B84A82-B477-43BC-9AEB-C30B1232B85A}" presName="negativeSpace" presStyleCnt="0"/>
      <dgm:spPr/>
    </dgm:pt>
    <dgm:pt modelId="{FC7EFB9E-C14F-4F1A-AA7F-6188E7F4FC65}" type="pres">
      <dgm:prSet presAssocID="{67B84A82-B477-43BC-9AEB-C30B1232B85A}" presName="childText" presStyleLbl="conFgAcc1" presStyleIdx="6" presStyleCnt="7">
        <dgm:presLayoutVars>
          <dgm:bulletEnabled val="1"/>
        </dgm:presLayoutVars>
      </dgm:prSet>
      <dgm:spPr/>
    </dgm:pt>
  </dgm:ptLst>
  <dgm:cxnLst>
    <dgm:cxn modelId="{D2BA4D02-1E83-4BF5-886E-A64953035230}" type="presOf" srcId="{CB2D22C8-06FC-4C6E-8B86-ED9EE25DBDCA}" destId="{B5EA5606-A4CA-478E-B1B4-E1FAD3A16970}" srcOrd="1" destOrd="0" presId="urn:microsoft.com/office/officeart/2005/8/layout/list1"/>
    <dgm:cxn modelId="{7C03740D-3C48-48B0-AB46-0134D8E9300A}" type="presOf" srcId="{9CE507AB-6EF1-4916-938B-0E06C4659CC4}" destId="{0D6CD0DC-EB94-4BB9-8652-48F0FB739F88}" srcOrd="0" destOrd="0" presId="urn:microsoft.com/office/officeart/2005/8/layout/list1"/>
    <dgm:cxn modelId="{F44B1726-4AE1-4BF2-B97E-8A11E540DAF6}" srcId="{9CE507AB-6EF1-4916-938B-0E06C4659CC4}" destId="{AA0BDD7D-7980-4D73-B589-F725827BF075}" srcOrd="0" destOrd="0" parTransId="{D85CF200-9BF3-4B2B-9B88-13135EF0E24B}" sibTransId="{0952E55D-D05A-474B-B991-AD1084348A95}"/>
    <dgm:cxn modelId="{E0054633-665A-4DA6-AFCA-532795DED1D3}" srcId="{9CE507AB-6EF1-4916-938B-0E06C4659CC4}" destId="{CB2D22C8-06FC-4C6E-8B86-ED9EE25DBDCA}" srcOrd="3" destOrd="0" parTransId="{058DAE01-4E72-4FAB-BF02-FD49368AAF86}" sibTransId="{8751D27D-1554-4270-9A39-158479AF3A82}"/>
    <dgm:cxn modelId="{B5F8B234-4A2F-4CE8-BE28-EA9D4768E24E}" type="presOf" srcId="{DFE33374-B000-4CAD-998E-FA7D4FA963F7}" destId="{11B5BE67-6AC2-410C-A5FE-9DECEE5D465D}" srcOrd="1" destOrd="0" presId="urn:microsoft.com/office/officeart/2005/8/layout/list1"/>
    <dgm:cxn modelId="{15749440-46D4-442F-B2A1-7D52DDD5C35A}" srcId="{9CE507AB-6EF1-4916-938B-0E06C4659CC4}" destId="{B9FDC7F1-61AD-420D-8BDA-D40DA01ABB5A}" srcOrd="5" destOrd="0" parTransId="{A95081FF-E4F3-41DB-A47E-5C7D69C3E13E}" sibTransId="{CBC9DCF7-A87F-40E1-82E9-C8F9DCE59EF5}"/>
    <dgm:cxn modelId="{D3F5BF5F-F266-4AD2-BE7B-7EC66827A7D4}" type="presOf" srcId="{5EC67CE1-79C7-425B-9F46-CEEAF98ED8AA}" destId="{00BA20DB-F72D-49F1-8E37-5FA1FDAFFC12}" srcOrd="0" destOrd="0" presId="urn:microsoft.com/office/officeart/2005/8/layout/list1"/>
    <dgm:cxn modelId="{EB0CD941-C65C-4AB5-A33E-8F5D03253A62}" type="presOf" srcId="{AA0BDD7D-7980-4D73-B589-F725827BF075}" destId="{364417C1-CE68-49AB-9D11-EDC4E41D3B70}" srcOrd="0" destOrd="0" presId="urn:microsoft.com/office/officeart/2005/8/layout/list1"/>
    <dgm:cxn modelId="{730C1C46-9B92-4CA6-B22C-34E96EFA4C98}" type="presOf" srcId="{B9FDC7F1-61AD-420D-8BDA-D40DA01ABB5A}" destId="{C371CC5A-8F83-48BA-9F36-DD60FB9E4AC1}" srcOrd="0" destOrd="0" presId="urn:microsoft.com/office/officeart/2005/8/layout/list1"/>
    <dgm:cxn modelId="{67E73E47-2E95-4ED3-95EE-506930481F6C}" type="presOf" srcId="{B9FDC7F1-61AD-420D-8BDA-D40DA01ABB5A}" destId="{1E1AB3DF-0495-43E8-9D80-238B8992A861}" srcOrd="1" destOrd="0" presId="urn:microsoft.com/office/officeart/2005/8/layout/list1"/>
    <dgm:cxn modelId="{13826B71-2EC8-4AAA-9BC0-721635A325A0}" srcId="{9CE507AB-6EF1-4916-938B-0E06C4659CC4}" destId="{6D65E142-F480-4D69-9036-3CE219BAEF4E}" srcOrd="4" destOrd="0" parTransId="{08475FB9-2E5C-4A8F-9E3E-7A322F31C0D9}" sibTransId="{9C9C3836-B938-4150-8D17-C8DE15489189}"/>
    <dgm:cxn modelId="{E0D07B74-6FDC-4CEA-8F29-76737EAC5D0F}" type="presOf" srcId="{AA0BDD7D-7980-4D73-B589-F725827BF075}" destId="{0A49AEA9-BFE8-4421-AAE4-CCDC7A6821E3}" srcOrd="1" destOrd="0" presId="urn:microsoft.com/office/officeart/2005/8/layout/list1"/>
    <dgm:cxn modelId="{560EAD84-A4DE-43E5-8008-736E82B79B26}" srcId="{9CE507AB-6EF1-4916-938B-0E06C4659CC4}" destId="{5EC67CE1-79C7-425B-9F46-CEEAF98ED8AA}" srcOrd="2" destOrd="0" parTransId="{1FE4D499-EA23-43A3-BB78-5A587257FD8A}" sibTransId="{C8078B76-8F3E-4643-A537-EA54B2EE354E}"/>
    <dgm:cxn modelId="{7BD5908B-A644-489B-8203-E25012B38EB3}" type="presOf" srcId="{6D65E142-F480-4D69-9036-3CE219BAEF4E}" destId="{3B5F44FC-93D4-4842-9BD1-6175CCDAF668}" srcOrd="1" destOrd="0" presId="urn:microsoft.com/office/officeart/2005/8/layout/list1"/>
    <dgm:cxn modelId="{3825438D-5E64-40C6-88BA-AF6A0BAB2A22}" type="presOf" srcId="{67B84A82-B477-43BC-9AEB-C30B1232B85A}" destId="{FB62789A-E1CE-40CD-9167-95189BC00CB1}" srcOrd="0" destOrd="0" presId="urn:microsoft.com/office/officeart/2005/8/layout/list1"/>
    <dgm:cxn modelId="{5DCA7B95-E8BB-45A8-AD37-C4F2EDE68C4A}" type="presOf" srcId="{DFE33374-B000-4CAD-998E-FA7D4FA963F7}" destId="{F219A77E-35D7-4BCC-AD12-FD2D4B400CFE}" srcOrd="0" destOrd="0" presId="urn:microsoft.com/office/officeart/2005/8/layout/list1"/>
    <dgm:cxn modelId="{701B5F99-063A-4987-A6AA-9B198A2BE6E8}" srcId="{9CE507AB-6EF1-4916-938B-0E06C4659CC4}" destId="{67B84A82-B477-43BC-9AEB-C30B1232B85A}" srcOrd="6" destOrd="0" parTransId="{43019229-E04B-4437-8183-A24E73B2CB44}" sibTransId="{2A57183A-D856-47D9-9447-F735DAC003B3}"/>
    <dgm:cxn modelId="{0CD161AF-040B-467A-A7B6-1CADC9EB9F0C}" type="presOf" srcId="{CB2D22C8-06FC-4C6E-8B86-ED9EE25DBDCA}" destId="{7A284802-0D50-4A55-9506-CDB341D16F0F}" srcOrd="0" destOrd="0" presId="urn:microsoft.com/office/officeart/2005/8/layout/list1"/>
    <dgm:cxn modelId="{EB6893B3-506F-49CC-AE2D-F58A2A94157C}" type="presOf" srcId="{5EC67CE1-79C7-425B-9F46-CEEAF98ED8AA}" destId="{86427D96-5C08-4991-9ED0-97C1D8E511C4}" srcOrd="1" destOrd="0" presId="urn:microsoft.com/office/officeart/2005/8/layout/list1"/>
    <dgm:cxn modelId="{DFCBD7C5-862E-4BB4-9BFB-40BC8C40C779}" type="presOf" srcId="{67B84A82-B477-43BC-9AEB-C30B1232B85A}" destId="{BBE59334-6A6F-4A75-BED6-3F3BD016BA51}" srcOrd="1" destOrd="0" presId="urn:microsoft.com/office/officeart/2005/8/layout/list1"/>
    <dgm:cxn modelId="{CE0D3FD0-7678-40FA-8EDD-98C59C766B64}" type="presOf" srcId="{6D65E142-F480-4D69-9036-3CE219BAEF4E}" destId="{60A48916-958F-44B8-8567-DAC5957EBEF7}" srcOrd="0" destOrd="0" presId="urn:microsoft.com/office/officeart/2005/8/layout/list1"/>
    <dgm:cxn modelId="{13F426DE-A874-4714-91CF-22A183492416}" srcId="{9CE507AB-6EF1-4916-938B-0E06C4659CC4}" destId="{DFE33374-B000-4CAD-998E-FA7D4FA963F7}" srcOrd="1" destOrd="0" parTransId="{433665D7-7480-4CD0-AE56-438B2D3D6A9A}" sibTransId="{41012107-CB83-4944-BE20-667780D3686A}"/>
    <dgm:cxn modelId="{1ADBB031-92F7-4EB1-A227-8EB844745920}" type="presParOf" srcId="{0D6CD0DC-EB94-4BB9-8652-48F0FB739F88}" destId="{429B82E2-89D0-4617-8758-31E14F58DBCB}" srcOrd="0" destOrd="0" presId="urn:microsoft.com/office/officeart/2005/8/layout/list1"/>
    <dgm:cxn modelId="{796B2E8D-59EA-4DE7-8FE9-CE3CB1C8ADE4}" type="presParOf" srcId="{429B82E2-89D0-4617-8758-31E14F58DBCB}" destId="{364417C1-CE68-49AB-9D11-EDC4E41D3B70}" srcOrd="0" destOrd="0" presId="urn:microsoft.com/office/officeart/2005/8/layout/list1"/>
    <dgm:cxn modelId="{E290B0CB-D284-46F3-9725-18F0712B54AF}" type="presParOf" srcId="{429B82E2-89D0-4617-8758-31E14F58DBCB}" destId="{0A49AEA9-BFE8-4421-AAE4-CCDC7A6821E3}" srcOrd="1" destOrd="0" presId="urn:microsoft.com/office/officeart/2005/8/layout/list1"/>
    <dgm:cxn modelId="{3092AF52-F486-4CDB-9F60-FE8CED8D7A32}" type="presParOf" srcId="{0D6CD0DC-EB94-4BB9-8652-48F0FB739F88}" destId="{4D6ACA09-5755-4B81-8197-8CBA960B5497}" srcOrd="1" destOrd="0" presId="urn:microsoft.com/office/officeart/2005/8/layout/list1"/>
    <dgm:cxn modelId="{762A1235-B707-4A81-B42D-A98DF286AB99}" type="presParOf" srcId="{0D6CD0DC-EB94-4BB9-8652-48F0FB739F88}" destId="{B4CDA845-5DBA-4353-9AD8-2C37BF15A098}" srcOrd="2" destOrd="0" presId="urn:microsoft.com/office/officeart/2005/8/layout/list1"/>
    <dgm:cxn modelId="{DDAC489F-D22A-4C04-8E3F-E3C282FCA0DB}" type="presParOf" srcId="{0D6CD0DC-EB94-4BB9-8652-48F0FB739F88}" destId="{D6317B3A-CDC8-4B48-B387-1A62304CE3E1}" srcOrd="3" destOrd="0" presId="urn:microsoft.com/office/officeart/2005/8/layout/list1"/>
    <dgm:cxn modelId="{F78298C6-5D8C-4834-95CB-A0500026CF2D}" type="presParOf" srcId="{0D6CD0DC-EB94-4BB9-8652-48F0FB739F88}" destId="{4DB9B1FC-26BC-46BD-A289-20A3463692B3}" srcOrd="4" destOrd="0" presId="urn:microsoft.com/office/officeart/2005/8/layout/list1"/>
    <dgm:cxn modelId="{3B412372-E7AB-4659-B059-83415E09213A}" type="presParOf" srcId="{4DB9B1FC-26BC-46BD-A289-20A3463692B3}" destId="{F219A77E-35D7-4BCC-AD12-FD2D4B400CFE}" srcOrd="0" destOrd="0" presId="urn:microsoft.com/office/officeart/2005/8/layout/list1"/>
    <dgm:cxn modelId="{067A5782-1803-4380-A3C8-3D4AC6E40016}" type="presParOf" srcId="{4DB9B1FC-26BC-46BD-A289-20A3463692B3}" destId="{11B5BE67-6AC2-410C-A5FE-9DECEE5D465D}" srcOrd="1" destOrd="0" presId="urn:microsoft.com/office/officeart/2005/8/layout/list1"/>
    <dgm:cxn modelId="{DB58C9DE-88AF-4C3B-8603-2580FE0B1D15}" type="presParOf" srcId="{0D6CD0DC-EB94-4BB9-8652-48F0FB739F88}" destId="{09F1AF83-53A0-4101-8379-9CAA9B43862D}" srcOrd="5" destOrd="0" presId="urn:microsoft.com/office/officeart/2005/8/layout/list1"/>
    <dgm:cxn modelId="{975BEE2D-C8A5-4BF2-A8EF-D1BB05184A4F}" type="presParOf" srcId="{0D6CD0DC-EB94-4BB9-8652-48F0FB739F88}" destId="{6C7B1044-E94B-4821-BA3F-C657DB05A8CC}" srcOrd="6" destOrd="0" presId="urn:microsoft.com/office/officeart/2005/8/layout/list1"/>
    <dgm:cxn modelId="{B0099427-FFB4-465F-9F73-9FA9734E20A6}" type="presParOf" srcId="{0D6CD0DC-EB94-4BB9-8652-48F0FB739F88}" destId="{51A78F11-2E75-4EAE-8A3A-571D736E5EB4}" srcOrd="7" destOrd="0" presId="urn:microsoft.com/office/officeart/2005/8/layout/list1"/>
    <dgm:cxn modelId="{EF2FA899-6768-4D42-9C77-A80B98F168A5}" type="presParOf" srcId="{0D6CD0DC-EB94-4BB9-8652-48F0FB739F88}" destId="{6291038A-D5B9-446E-82E3-53C78D8F5283}" srcOrd="8" destOrd="0" presId="urn:microsoft.com/office/officeart/2005/8/layout/list1"/>
    <dgm:cxn modelId="{6D3202C3-5D9C-4AB3-B890-9C1389CB60F2}" type="presParOf" srcId="{6291038A-D5B9-446E-82E3-53C78D8F5283}" destId="{00BA20DB-F72D-49F1-8E37-5FA1FDAFFC12}" srcOrd="0" destOrd="0" presId="urn:microsoft.com/office/officeart/2005/8/layout/list1"/>
    <dgm:cxn modelId="{6B61856D-F47D-4CF7-80EB-41C8FD92EBBB}" type="presParOf" srcId="{6291038A-D5B9-446E-82E3-53C78D8F5283}" destId="{86427D96-5C08-4991-9ED0-97C1D8E511C4}" srcOrd="1" destOrd="0" presId="urn:microsoft.com/office/officeart/2005/8/layout/list1"/>
    <dgm:cxn modelId="{03DD00B4-59AD-4799-9B85-34B4623A5FAE}" type="presParOf" srcId="{0D6CD0DC-EB94-4BB9-8652-48F0FB739F88}" destId="{AECD355A-0DF3-44C4-8077-A244E25DF815}" srcOrd="9" destOrd="0" presId="urn:microsoft.com/office/officeart/2005/8/layout/list1"/>
    <dgm:cxn modelId="{08E42E01-046C-400B-9A57-9CAA507298B9}" type="presParOf" srcId="{0D6CD0DC-EB94-4BB9-8652-48F0FB739F88}" destId="{AF229676-71EC-495D-A472-3F2EACF98E1D}" srcOrd="10" destOrd="0" presId="urn:microsoft.com/office/officeart/2005/8/layout/list1"/>
    <dgm:cxn modelId="{5FFFE045-A710-42E8-A30A-96DA038EDFA4}" type="presParOf" srcId="{0D6CD0DC-EB94-4BB9-8652-48F0FB739F88}" destId="{0CE295AD-6EC9-4723-A099-6E15E5CD818D}" srcOrd="11" destOrd="0" presId="urn:microsoft.com/office/officeart/2005/8/layout/list1"/>
    <dgm:cxn modelId="{11A86862-69BA-415D-8D32-CD74AE3620D0}" type="presParOf" srcId="{0D6CD0DC-EB94-4BB9-8652-48F0FB739F88}" destId="{6B3087A0-0E01-45CB-8084-E85331FDEDDC}" srcOrd="12" destOrd="0" presId="urn:microsoft.com/office/officeart/2005/8/layout/list1"/>
    <dgm:cxn modelId="{885953C6-3709-4C5B-9E26-B84060718EAF}" type="presParOf" srcId="{6B3087A0-0E01-45CB-8084-E85331FDEDDC}" destId="{7A284802-0D50-4A55-9506-CDB341D16F0F}" srcOrd="0" destOrd="0" presId="urn:microsoft.com/office/officeart/2005/8/layout/list1"/>
    <dgm:cxn modelId="{F096C6B6-C93E-4580-8AFE-BD32EC90C7B3}" type="presParOf" srcId="{6B3087A0-0E01-45CB-8084-E85331FDEDDC}" destId="{B5EA5606-A4CA-478E-B1B4-E1FAD3A16970}" srcOrd="1" destOrd="0" presId="urn:microsoft.com/office/officeart/2005/8/layout/list1"/>
    <dgm:cxn modelId="{8A90EF4C-C742-4432-B038-77183A293E10}" type="presParOf" srcId="{0D6CD0DC-EB94-4BB9-8652-48F0FB739F88}" destId="{FA12B21C-CDCF-462A-8BB2-BF7E74BC3C40}" srcOrd="13" destOrd="0" presId="urn:microsoft.com/office/officeart/2005/8/layout/list1"/>
    <dgm:cxn modelId="{FBCC3E9E-70C2-4101-9BF3-F3BF67FF89A0}" type="presParOf" srcId="{0D6CD0DC-EB94-4BB9-8652-48F0FB739F88}" destId="{6E92501F-0252-4B30-8162-37E8615B8091}" srcOrd="14" destOrd="0" presId="urn:microsoft.com/office/officeart/2005/8/layout/list1"/>
    <dgm:cxn modelId="{52376F02-C0F9-4B73-8C3A-21C9EB969799}" type="presParOf" srcId="{0D6CD0DC-EB94-4BB9-8652-48F0FB739F88}" destId="{4636E866-875B-457C-B531-F93013F5F28E}" srcOrd="15" destOrd="0" presId="urn:microsoft.com/office/officeart/2005/8/layout/list1"/>
    <dgm:cxn modelId="{F2B217C7-C6C3-419C-BC5D-370ECC903468}" type="presParOf" srcId="{0D6CD0DC-EB94-4BB9-8652-48F0FB739F88}" destId="{DF7D2C1E-7942-45E1-B781-53EF58278790}" srcOrd="16" destOrd="0" presId="urn:microsoft.com/office/officeart/2005/8/layout/list1"/>
    <dgm:cxn modelId="{029A6165-0416-4FA1-B34B-5A9AE5F5F491}" type="presParOf" srcId="{DF7D2C1E-7942-45E1-B781-53EF58278790}" destId="{60A48916-958F-44B8-8567-DAC5957EBEF7}" srcOrd="0" destOrd="0" presId="urn:microsoft.com/office/officeart/2005/8/layout/list1"/>
    <dgm:cxn modelId="{AB2AA347-9860-4920-93A2-4A463317ABDD}" type="presParOf" srcId="{DF7D2C1E-7942-45E1-B781-53EF58278790}" destId="{3B5F44FC-93D4-4842-9BD1-6175CCDAF668}" srcOrd="1" destOrd="0" presId="urn:microsoft.com/office/officeart/2005/8/layout/list1"/>
    <dgm:cxn modelId="{435313D1-7D0D-427B-B39D-57E58857B4EE}" type="presParOf" srcId="{0D6CD0DC-EB94-4BB9-8652-48F0FB739F88}" destId="{70C29BB5-4E71-4ACA-9F79-951A0BB520E5}" srcOrd="17" destOrd="0" presId="urn:microsoft.com/office/officeart/2005/8/layout/list1"/>
    <dgm:cxn modelId="{4BD34D29-DCCC-4894-81AF-5F13972FC841}" type="presParOf" srcId="{0D6CD0DC-EB94-4BB9-8652-48F0FB739F88}" destId="{2C8DABF4-311D-40C7-A516-B3B895DF1CA0}" srcOrd="18" destOrd="0" presId="urn:microsoft.com/office/officeart/2005/8/layout/list1"/>
    <dgm:cxn modelId="{3AAE60E9-8E25-472C-BFB1-4A38631D7725}" type="presParOf" srcId="{0D6CD0DC-EB94-4BB9-8652-48F0FB739F88}" destId="{9ED32B35-51B7-41CB-9C23-A6AD1AFD200C}" srcOrd="19" destOrd="0" presId="urn:microsoft.com/office/officeart/2005/8/layout/list1"/>
    <dgm:cxn modelId="{D56B6755-5B04-40CF-AEB9-A82656FCD8DA}" type="presParOf" srcId="{0D6CD0DC-EB94-4BB9-8652-48F0FB739F88}" destId="{05D12806-21C4-4215-8557-218855238865}" srcOrd="20" destOrd="0" presId="urn:microsoft.com/office/officeart/2005/8/layout/list1"/>
    <dgm:cxn modelId="{57AC34ED-7BA5-4C60-AAC6-3883681005FF}" type="presParOf" srcId="{05D12806-21C4-4215-8557-218855238865}" destId="{C371CC5A-8F83-48BA-9F36-DD60FB9E4AC1}" srcOrd="0" destOrd="0" presId="urn:microsoft.com/office/officeart/2005/8/layout/list1"/>
    <dgm:cxn modelId="{07C3523A-0CC0-4A2F-BDF4-12C12DA7A6C2}" type="presParOf" srcId="{05D12806-21C4-4215-8557-218855238865}" destId="{1E1AB3DF-0495-43E8-9D80-238B8992A861}" srcOrd="1" destOrd="0" presId="urn:microsoft.com/office/officeart/2005/8/layout/list1"/>
    <dgm:cxn modelId="{B694D813-693B-45A1-8DB7-E73F600CDCE7}" type="presParOf" srcId="{0D6CD0DC-EB94-4BB9-8652-48F0FB739F88}" destId="{40FF33F7-79FE-4EC7-9599-A6899B40F6B3}" srcOrd="21" destOrd="0" presId="urn:microsoft.com/office/officeart/2005/8/layout/list1"/>
    <dgm:cxn modelId="{008D4759-20E6-482F-A1C6-A8973D5A24C4}" type="presParOf" srcId="{0D6CD0DC-EB94-4BB9-8652-48F0FB739F88}" destId="{6BC8A455-DD12-4396-9D34-8C138135467A}" srcOrd="22" destOrd="0" presId="urn:microsoft.com/office/officeart/2005/8/layout/list1"/>
    <dgm:cxn modelId="{CFC11E60-EB8F-4596-961B-1F279EE0937F}" type="presParOf" srcId="{0D6CD0DC-EB94-4BB9-8652-48F0FB739F88}" destId="{AFD4D4A1-1F8C-4AC9-809A-77B559BABE54}" srcOrd="23" destOrd="0" presId="urn:microsoft.com/office/officeart/2005/8/layout/list1"/>
    <dgm:cxn modelId="{1E538309-F771-4C0D-A1F5-C50072FC225C}" type="presParOf" srcId="{0D6CD0DC-EB94-4BB9-8652-48F0FB739F88}" destId="{5E14A3A4-8F05-4347-999C-041B69FF30DA}" srcOrd="24" destOrd="0" presId="urn:microsoft.com/office/officeart/2005/8/layout/list1"/>
    <dgm:cxn modelId="{00701679-48D9-4411-99BD-52D0221F1367}" type="presParOf" srcId="{5E14A3A4-8F05-4347-999C-041B69FF30DA}" destId="{FB62789A-E1CE-40CD-9167-95189BC00CB1}" srcOrd="0" destOrd="0" presId="urn:microsoft.com/office/officeart/2005/8/layout/list1"/>
    <dgm:cxn modelId="{E351DC35-291D-42B3-B8A0-B14F4421634A}" type="presParOf" srcId="{5E14A3A4-8F05-4347-999C-041B69FF30DA}" destId="{BBE59334-6A6F-4A75-BED6-3F3BD016BA51}" srcOrd="1" destOrd="0" presId="urn:microsoft.com/office/officeart/2005/8/layout/list1"/>
    <dgm:cxn modelId="{D8532FC8-59F0-410E-A9E1-F39C2A39377D}" type="presParOf" srcId="{0D6CD0DC-EB94-4BB9-8652-48F0FB739F88}" destId="{944849B1-D975-451D-B1FE-80E37AB1672B}" srcOrd="25" destOrd="0" presId="urn:microsoft.com/office/officeart/2005/8/layout/list1"/>
    <dgm:cxn modelId="{3B85CEB7-775F-460B-8062-B3C973923091}" type="presParOf" srcId="{0D6CD0DC-EB94-4BB9-8652-48F0FB739F88}" destId="{FC7EFB9E-C14F-4F1A-AA7F-6188E7F4FC65}"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5150B-1FA2-41EC-BE7B-263CCA6811A7}">
      <dsp:nvSpPr>
        <dsp:cNvPr id="0" name=""/>
        <dsp:cNvSpPr/>
      </dsp:nvSpPr>
      <dsp:spPr>
        <a:xfrm>
          <a:off x="2919"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1600</a:t>
          </a:r>
        </a:p>
      </dsp:txBody>
      <dsp:txXfrm rot="16200000">
        <a:off x="-765519" y="2635176"/>
        <a:ext cx="1928939" cy="392060"/>
      </dsp:txXfrm>
    </dsp:sp>
    <dsp:sp modelId="{3A213088-0A7F-47A9-A5C0-D5EFC42431FC}">
      <dsp:nvSpPr>
        <dsp:cNvPr id="0" name=""/>
        <dsp:cNvSpPr/>
      </dsp:nvSpPr>
      <dsp:spPr>
        <a:xfrm>
          <a:off x="394980"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Mechanical Calculators</a:t>
          </a:r>
          <a:endParaRPr lang="en-US" sz="1800" kern="1200" dirty="0"/>
        </a:p>
        <a:p>
          <a:pPr marL="0" lvl="0" indent="0" algn="l" defTabSz="800100">
            <a:lnSpc>
              <a:spcPct val="90000"/>
            </a:lnSpc>
            <a:spcBef>
              <a:spcPct val="0"/>
            </a:spcBef>
            <a:spcAft>
              <a:spcPct val="35000"/>
            </a:spcAft>
            <a:buNone/>
          </a:pPr>
          <a:r>
            <a:rPr lang="en-US" sz="1800" b="0" i="0" kern="1200" dirty="0"/>
            <a:t>Pascaline</a:t>
          </a:r>
          <a:endParaRPr lang="en-US" sz="1800" kern="1200" dirty="0"/>
        </a:p>
        <a:p>
          <a:pPr marL="0" lvl="0" indent="0" algn="l" defTabSz="800100">
            <a:lnSpc>
              <a:spcPct val="90000"/>
            </a:lnSpc>
            <a:spcBef>
              <a:spcPct val="0"/>
            </a:spcBef>
            <a:spcAft>
              <a:spcPct val="35000"/>
            </a:spcAft>
            <a:buNone/>
          </a:pPr>
          <a:r>
            <a:rPr lang="en-US" sz="1800" b="0" i="0" kern="1200" dirty="0"/>
            <a:t>Jacquard Loom</a:t>
          </a:r>
          <a:endParaRPr lang="en-US" sz="1800" kern="1200" dirty="0"/>
        </a:p>
      </dsp:txBody>
      <dsp:txXfrm>
        <a:off x="394980" y="1866736"/>
        <a:ext cx="1460426" cy="2352365"/>
      </dsp:txXfrm>
    </dsp:sp>
    <dsp:sp modelId="{23E7D519-99D6-4178-87FF-7CE919B254AE}">
      <dsp:nvSpPr>
        <dsp:cNvPr id="0" name=""/>
        <dsp:cNvSpPr/>
      </dsp:nvSpPr>
      <dsp:spPr>
        <a:xfrm>
          <a:off x="2031834" y="1866736"/>
          <a:ext cx="1960304" cy="2352365"/>
        </a:xfrm>
        <a:prstGeom prst="roundRect">
          <a:avLst>
            <a:gd name="adj" fmla="val 5000"/>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1700</a:t>
          </a:r>
        </a:p>
      </dsp:txBody>
      <dsp:txXfrm rot="16200000">
        <a:off x="1263395" y="2635176"/>
        <a:ext cx="1928939" cy="392060"/>
      </dsp:txXfrm>
    </dsp:sp>
    <dsp:sp modelId="{C3398FEF-9E3D-4DCA-8B4D-2CEF5D35400B}">
      <dsp:nvSpPr>
        <dsp:cNvPr id="0" name=""/>
        <dsp:cNvSpPr/>
      </dsp:nvSpPr>
      <dsp:spPr>
        <a:xfrm rot="5400000">
          <a:off x="1868751" y="3736704"/>
          <a:ext cx="345769" cy="294045"/>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C09B60-5143-4467-84AC-94686D3CC43B}">
      <dsp:nvSpPr>
        <dsp:cNvPr id="0" name=""/>
        <dsp:cNvSpPr/>
      </dsp:nvSpPr>
      <dsp:spPr>
        <a:xfrm>
          <a:off x="2423895"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Difference Engine</a:t>
          </a:r>
          <a:endParaRPr lang="en-US" sz="1800" kern="1200" dirty="0"/>
        </a:p>
        <a:p>
          <a:pPr marL="0" lvl="0" indent="0" algn="l" defTabSz="800100">
            <a:lnSpc>
              <a:spcPct val="90000"/>
            </a:lnSpc>
            <a:spcBef>
              <a:spcPct val="0"/>
            </a:spcBef>
            <a:spcAft>
              <a:spcPct val="35000"/>
            </a:spcAft>
            <a:buNone/>
          </a:pPr>
          <a:r>
            <a:rPr lang="en-US" sz="1800" b="0" i="0" kern="1200" dirty="0"/>
            <a:t>Analytical Engine</a:t>
          </a:r>
          <a:endParaRPr lang="en-US" sz="1800" kern="1200" dirty="0"/>
        </a:p>
        <a:p>
          <a:pPr marL="0" lvl="0" indent="0" algn="l" defTabSz="800100">
            <a:lnSpc>
              <a:spcPct val="90000"/>
            </a:lnSpc>
            <a:spcBef>
              <a:spcPct val="0"/>
            </a:spcBef>
            <a:spcAft>
              <a:spcPct val="35000"/>
            </a:spcAft>
            <a:buNone/>
          </a:pPr>
          <a:r>
            <a:rPr lang="en-US" sz="1800" b="0" i="0" kern="1200" dirty="0"/>
            <a:t>Punched Card Tabulating Machines</a:t>
          </a:r>
          <a:endParaRPr lang="en-US" sz="1800" kern="1200" dirty="0"/>
        </a:p>
      </dsp:txBody>
      <dsp:txXfrm>
        <a:off x="2423895" y="1866736"/>
        <a:ext cx="1460426" cy="2352365"/>
      </dsp:txXfrm>
    </dsp:sp>
    <dsp:sp modelId="{E5E58A5C-0349-47AC-9080-A4F07316FC52}">
      <dsp:nvSpPr>
        <dsp:cNvPr id="0" name=""/>
        <dsp:cNvSpPr/>
      </dsp:nvSpPr>
      <dsp:spPr>
        <a:xfrm>
          <a:off x="4060750" y="1866736"/>
          <a:ext cx="1960304" cy="2352365"/>
        </a:xfrm>
        <a:prstGeom prst="roundRect">
          <a:avLst>
            <a:gd name="adj" fmla="val 5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1800</a:t>
          </a:r>
        </a:p>
      </dsp:txBody>
      <dsp:txXfrm rot="16200000">
        <a:off x="3292310" y="2635176"/>
        <a:ext cx="1928939" cy="392060"/>
      </dsp:txXfrm>
    </dsp:sp>
    <dsp:sp modelId="{22D372B8-AFAE-4A20-B240-80DDFBDC12F6}">
      <dsp:nvSpPr>
        <dsp:cNvPr id="0" name=""/>
        <dsp:cNvSpPr/>
      </dsp:nvSpPr>
      <dsp:spPr>
        <a:xfrm rot="5400000">
          <a:off x="3897666" y="3736704"/>
          <a:ext cx="345769" cy="294045"/>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66BAF99-B228-4FF9-B1FC-5849EA328554}">
      <dsp:nvSpPr>
        <dsp:cNvPr id="0" name=""/>
        <dsp:cNvSpPr/>
      </dsp:nvSpPr>
      <dsp:spPr>
        <a:xfrm>
          <a:off x="445281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Hollerith Tabulating Machine</a:t>
          </a:r>
          <a:endParaRPr lang="en-US" sz="1800" kern="1200" dirty="0"/>
        </a:p>
        <a:p>
          <a:pPr marL="0" lvl="0" indent="0" algn="l" defTabSz="800100">
            <a:lnSpc>
              <a:spcPct val="90000"/>
            </a:lnSpc>
            <a:spcBef>
              <a:spcPct val="0"/>
            </a:spcBef>
            <a:spcAft>
              <a:spcPct val="35000"/>
            </a:spcAft>
            <a:buNone/>
          </a:pPr>
          <a:r>
            <a:rPr lang="en-US" sz="1800" b="0" i="0" kern="1200" dirty="0"/>
            <a:t>Teletype</a:t>
          </a:r>
          <a:endParaRPr lang="en-US" sz="1800" kern="1200" dirty="0"/>
        </a:p>
        <a:p>
          <a:pPr marL="0" lvl="0" indent="0" algn="l" defTabSz="800100">
            <a:lnSpc>
              <a:spcPct val="90000"/>
            </a:lnSpc>
            <a:spcBef>
              <a:spcPct val="0"/>
            </a:spcBef>
            <a:spcAft>
              <a:spcPct val="35000"/>
            </a:spcAft>
            <a:buNone/>
          </a:pPr>
          <a:r>
            <a:rPr lang="en-US" sz="1800" b="0" i="0" kern="1200" dirty="0"/>
            <a:t>Vacuum Tube</a:t>
          </a:r>
          <a:endParaRPr lang="en-US" sz="1800" kern="1200" dirty="0"/>
        </a:p>
      </dsp:txBody>
      <dsp:txXfrm>
        <a:off x="4452811" y="1866736"/>
        <a:ext cx="1460426" cy="2352365"/>
      </dsp:txXfrm>
    </dsp:sp>
    <dsp:sp modelId="{951F17E9-008A-4394-9784-167AC28AE5E6}">
      <dsp:nvSpPr>
        <dsp:cNvPr id="0" name=""/>
        <dsp:cNvSpPr/>
      </dsp:nvSpPr>
      <dsp:spPr>
        <a:xfrm>
          <a:off x="6089665" y="1866736"/>
          <a:ext cx="1960304" cy="2352365"/>
        </a:xfrm>
        <a:prstGeom prst="roundRect">
          <a:avLst>
            <a:gd name="adj" fmla="val 5000"/>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1900</a:t>
          </a:r>
        </a:p>
      </dsp:txBody>
      <dsp:txXfrm rot="16200000">
        <a:off x="5321225" y="2635176"/>
        <a:ext cx="1928939" cy="392060"/>
      </dsp:txXfrm>
    </dsp:sp>
    <dsp:sp modelId="{6EBCA13B-AD11-4963-ACDE-162A9941BAC8}">
      <dsp:nvSpPr>
        <dsp:cNvPr id="0" name=""/>
        <dsp:cNvSpPr/>
      </dsp:nvSpPr>
      <dsp:spPr>
        <a:xfrm rot="5400000">
          <a:off x="5926581" y="3736704"/>
          <a:ext cx="345769" cy="294045"/>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41CC298-68DE-4CE9-807F-BB80C437A0D2}">
      <dsp:nvSpPr>
        <dsp:cNvPr id="0" name=""/>
        <dsp:cNvSpPr/>
      </dsp:nvSpPr>
      <dsp:spPr>
        <a:xfrm>
          <a:off x="6481726"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Transistor</a:t>
          </a:r>
          <a:endParaRPr lang="en-US" sz="1800" kern="1200" dirty="0"/>
        </a:p>
        <a:p>
          <a:pPr marL="0" lvl="0" indent="0" algn="l" defTabSz="800100">
            <a:lnSpc>
              <a:spcPct val="90000"/>
            </a:lnSpc>
            <a:spcBef>
              <a:spcPct val="0"/>
            </a:spcBef>
            <a:spcAft>
              <a:spcPct val="35000"/>
            </a:spcAft>
            <a:buNone/>
          </a:pPr>
          <a:r>
            <a:rPr lang="en-US" sz="1800" b="0" i="0" kern="1200" dirty="0"/>
            <a:t>Integrated Circuit</a:t>
          </a:r>
          <a:endParaRPr lang="en-US" sz="1800" kern="1200" dirty="0"/>
        </a:p>
        <a:p>
          <a:pPr marL="0" lvl="0" indent="0" algn="l" defTabSz="800100">
            <a:lnSpc>
              <a:spcPct val="90000"/>
            </a:lnSpc>
            <a:spcBef>
              <a:spcPct val="0"/>
            </a:spcBef>
            <a:spcAft>
              <a:spcPct val="35000"/>
            </a:spcAft>
            <a:buNone/>
          </a:pPr>
          <a:r>
            <a:rPr lang="en-US" sz="1800" b="0" i="0" kern="1200" dirty="0"/>
            <a:t>Microprocessor</a:t>
          </a:r>
          <a:endParaRPr lang="en-US" sz="1800" kern="1200" dirty="0"/>
        </a:p>
        <a:p>
          <a:pPr marL="0" lvl="0" indent="0" algn="l" defTabSz="800100">
            <a:lnSpc>
              <a:spcPct val="90000"/>
            </a:lnSpc>
            <a:spcBef>
              <a:spcPct val="0"/>
            </a:spcBef>
            <a:spcAft>
              <a:spcPct val="35000"/>
            </a:spcAft>
            <a:buNone/>
          </a:pPr>
          <a:r>
            <a:rPr lang="en-US" sz="1800" b="0" i="0" kern="1200" dirty="0"/>
            <a:t>Personal Computer</a:t>
          </a:r>
          <a:endParaRPr lang="en-US" sz="1800" kern="1200" dirty="0"/>
        </a:p>
      </dsp:txBody>
      <dsp:txXfrm>
        <a:off x="6481726" y="1866736"/>
        <a:ext cx="1460426" cy="2352365"/>
      </dsp:txXfrm>
    </dsp:sp>
    <dsp:sp modelId="{922A1DFC-0A6D-48D8-8847-99A6584BB70D}">
      <dsp:nvSpPr>
        <dsp:cNvPr id="0" name=""/>
        <dsp:cNvSpPr/>
      </dsp:nvSpPr>
      <dsp:spPr>
        <a:xfrm>
          <a:off x="8118580" y="1866736"/>
          <a:ext cx="1960304" cy="2352365"/>
        </a:xfrm>
        <a:prstGeom prst="roundRect">
          <a:avLst>
            <a:gd name="adj" fmla="val 5000"/>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2000</a:t>
          </a:r>
        </a:p>
      </dsp:txBody>
      <dsp:txXfrm rot="16200000">
        <a:off x="7350141" y="2635176"/>
        <a:ext cx="1928939" cy="392060"/>
      </dsp:txXfrm>
    </dsp:sp>
    <dsp:sp modelId="{D77F9C86-C1F2-49A4-BEF5-55CB9E959486}">
      <dsp:nvSpPr>
        <dsp:cNvPr id="0" name=""/>
        <dsp:cNvSpPr/>
      </dsp:nvSpPr>
      <dsp:spPr>
        <a:xfrm rot="5400000">
          <a:off x="7955497" y="3736704"/>
          <a:ext cx="345769" cy="294045"/>
        </a:xfrm>
        <a:prstGeom prst="flowChartExtra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956765-A74F-4F32-824F-67B841972BCA}">
      <dsp:nvSpPr>
        <dsp:cNvPr id="0" name=""/>
        <dsp:cNvSpPr/>
      </dsp:nvSpPr>
      <dsp:spPr>
        <a:xfrm>
          <a:off x="8510641" y="1866736"/>
          <a:ext cx="1460426" cy="2352365"/>
        </a:xfrm>
        <a:prstGeom prst="rect">
          <a:avLst/>
        </a:prstGeom>
        <a:noFill/>
        <a:ln>
          <a:noFill/>
        </a:ln>
        <a:effectLst>
          <a:outerShdw blurRad="50800" dist="15875" dir="5400000" algn="ctr" rotWithShape="0">
            <a:srgbClr val="000000">
              <a:alpha val="68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t>Cloud Computing</a:t>
          </a:r>
          <a:endParaRPr lang="en-US" sz="1800" kern="1200" dirty="0"/>
        </a:p>
        <a:p>
          <a:pPr marL="0" lvl="0" indent="0" algn="l" defTabSz="800100">
            <a:lnSpc>
              <a:spcPct val="90000"/>
            </a:lnSpc>
            <a:spcBef>
              <a:spcPct val="0"/>
            </a:spcBef>
            <a:spcAft>
              <a:spcPct val="35000"/>
            </a:spcAft>
            <a:buNone/>
          </a:pPr>
          <a:r>
            <a:rPr lang="en-US" sz="1800" b="0" i="0" kern="1200" dirty="0"/>
            <a:t>Tablets</a:t>
          </a:r>
          <a:endParaRPr lang="en-US" sz="1800" kern="1200" dirty="0"/>
        </a:p>
        <a:p>
          <a:pPr marL="0" lvl="0" indent="0" algn="l" defTabSz="800100">
            <a:lnSpc>
              <a:spcPct val="90000"/>
            </a:lnSpc>
            <a:spcBef>
              <a:spcPct val="0"/>
            </a:spcBef>
            <a:spcAft>
              <a:spcPct val="35000"/>
            </a:spcAft>
            <a:buNone/>
          </a:pPr>
          <a:r>
            <a:rPr lang="en-US" sz="1800" b="0" i="0" kern="1200" dirty="0"/>
            <a:t>Smartphones</a:t>
          </a:r>
          <a:endParaRPr lang="en-US" sz="1800" kern="1200" dirty="0"/>
        </a:p>
        <a:p>
          <a:pPr marL="0" lvl="0" indent="0" algn="l" defTabSz="800100">
            <a:lnSpc>
              <a:spcPct val="90000"/>
            </a:lnSpc>
            <a:spcBef>
              <a:spcPct val="0"/>
            </a:spcBef>
            <a:spcAft>
              <a:spcPct val="35000"/>
            </a:spcAft>
            <a:buNone/>
          </a:pPr>
          <a:r>
            <a:rPr lang="en-US" sz="1800" b="0" i="0" kern="1200" dirty="0"/>
            <a:t>Internet of Things (IoT)</a:t>
          </a:r>
          <a:endParaRPr lang="en-US" sz="1800" kern="1200" dirty="0"/>
        </a:p>
      </dsp:txBody>
      <dsp:txXfrm>
        <a:off x="8510641" y="1866736"/>
        <a:ext cx="1460426" cy="2352365"/>
      </dsp:txXfrm>
    </dsp:sp>
    <dsp:sp modelId="{1A9ACA47-3C0D-4640-8951-3BDB69EE21D5}">
      <dsp:nvSpPr>
        <dsp:cNvPr id="0" name=""/>
        <dsp:cNvSpPr/>
      </dsp:nvSpPr>
      <dsp:spPr>
        <a:xfrm>
          <a:off x="10147495" y="1866736"/>
          <a:ext cx="1960304" cy="2352365"/>
        </a:xfrm>
        <a:prstGeom prst="roundRect">
          <a:avLst>
            <a:gd name="adj" fmla="val 5000"/>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dirty="0"/>
            <a:t>3000</a:t>
          </a:r>
        </a:p>
      </dsp:txBody>
      <dsp:txXfrm rot="16200000">
        <a:off x="9379056" y="2635176"/>
        <a:ext cx="1928939" cy="392060"/>
      </dsp:txXfrm>
    </dsp:sp>
    <dsp:sp modelId="{F73BE69A-BAA2-48F0-891A-043A94FAB8BE}">
      <dsp:nvSpPr>
        <dsp:cNvPr id="0" name=""/>
        <dsp:cNvSpPr/>
      </dsp:nvSpPr>
      <dsp:spPr>
        <a:xfrm rot="5400000">
          <a:off x="9984412" y="3736704"/>
          <a:ext cx="345769" cy="294045"/>
        </a:xfrm>
        <a:prstGeom prst="flowChartExtract">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C0C12-6F36-4393-B8AA-7E44C16E3BAA}">
      <dsp:nvSpPr>
        <dsp:cNvPr id="0" name=""/>
        <dsp:cNvSpPr/>
      </dsp:nvSpPr>
      <dsp:spPr>
        <a:xfrm>
          <a:off x="5619061" y="922688"/>
          <a:ext cx="2444179" cy="244463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59117-3B89-447D-84EC-D0173C3F9A43}">
      <dsp:nvSpPr>
        <dsp:cNvPr id="0" name=""/>
        <dsp:cNvSpPr/>
      </dsp:nvSpPr>
      <dsp:spPr>
        <a:xfrm>
          <a:off x="5700216" y="1004190"/>
          <a:ext cx="2281871" cy="2281628"/>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Output</a:t>
          </a:r>
        </a:p>
      </dsp:txBody>
      <dsp:txXfrm>
        <a:off x="6026425" y="1330199"/>
        <a:ext cx="1629453" cy="1629611"/>
      </dsp:txXfrm>
    </dsp:sp>
    <dsp:sp modelId="{0BFB2BEF-2024-48F1-AADF-227B9E9D6A53}">
      <dsp:nvSpPr>
        <dsp:cNvPr id="0" name=""/>
        <dsp:cNvSpPr/>
      </dsp:nvSpPr>
      <dsp:spPr>
        <a:xfrm rot="2700000">
          <a:off x="3095875" y="925644"/>
          <a:ext cx="2438292" cy="2438292"/>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6737D-C4E7-46A8-8847-0A8F0FCEE2B9}">
      <dsp:nvSpPr>
        <dsp:cNvPr id="0" name=""/>
        <dsp:cNvSpPr/>
      </dsp:nvSpPr>
      <dsp:spPr>
        <a:xfrm>
          <a:off x="3174086" y="1004190"/>
          <a:ext cx="2281871" cy="2281628"/>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Processing</a:t>
          </a:r>
        </a:p>
      </dsp:txBody>
      <dsp:txXfrm>
        <a:off x="3500295" y="1330199"/>
        <a:ext cx="1629453" cy="1629611"/>
      </dsp:txXfrm>
    </dsp:sp>
    <dsp:sp modelId="{9894D5FB-EDE8-4E17-BDCA-4DCD38F4C8E4}">
      <dsp:nvSpPr>
        <dsp:cNvPr id="0" name=""/>
        <dsp:cNvSpPr/>
      </dsp:nvSpPr>
      <dsp:spPr>
        <a:xfrm rot="2700000">
          <a:off x="569745" y="925644"/>
          <a:ext cx="2438292" cy="2438292"/>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93D9A-6E4C-4948-B752-56CFFF24F002}">
      <dsp:nvSpPr>
        <dsp:cNvPr id="0" name=""/>
        <dsp:cNvSpPr/>
      </dsp:nvSpPr>
      <dsp:spPr>
        <a:xfrm>
          <a:off x="647956" y="1004190"/>
          <a:ext cx="2281871" cy="2281628"/>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chemeClr val="bg1"/>
              </a:solidFill>
            </a:rPr>
            <a:t>Input</a:t>
          </a:r>
        </a:p>
      </dsp:txBody>
      <dsp:txXfrm>
        <a:off x="974165" y="1330199"/>
        <a:ext cx="1629453" cy="1629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DA845-5DBA-4353-9AD8-2C37BF15A098}">
      <dsp:nvSpPr>
        <dsp:cNvPr id="0" name=""/>
        <dsp:cNvSpPr/>
      </dsp:nvSpPr>
      <dsp:spPr>
        <a:xfrm>
          <a:off x="0" y="366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9AEA9-BFE8-4421-AAE4-CCDC7A6821E3}">
      <dsp:nvSpPr>
        <dsp:cNvPr id="0" name=""/>
        <dsp:cNvSpPr/>
      </dsp:nvSpPr>
      <dsp:spPr>
        <a:xfrm>
          <a:off x="457676" y="145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Needs analysis</a:t>
          </a:r>
        </a:p>
      </dsp:txBody>
      <dsp:txXfrm>
        <a:off x="479292" y="166741"/>
        <a:ext cx="6364235" cy="399568"/>
      </dsp:txXfrm>
    </dsp:sp>
    <dsp:sp modelId="{6C7B1044-E94B-4821-BA3F-C657DB05A8CC}">
      <dsp:nvSpPr>
        <dsp:cNvPr id="0" name=""/>
        <dsp:cNvSpPr/>
      </dsp:nvSpPr>
      <dsp:spPr>
        <a:xfrm>
          <a:off x="0" y="1046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5BE67-6AC2-410C-A5FE-9DECEE5D465D}">
      <dsp:nvSpPr>
        <dsp:cNvPr id="0" name=""/>
        <dsp:cNvSpPr/>
      </dsp:nvSpPr>
      <dsp:spPr>
        <a:xfrm>
          <a:off x="457676" y="825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Well-defined problem definition</a:t>
          </a:r>
          <a:endParaRPr lang="en-US" sz="2400" kern="1200" dirty="0"/>
        </a:p>
      </dsp:txBody>
      <dsp:txXfrm>
        <a:off x="479292" y="847141"/>
        <a:ext cx="6364235" cy="399568"/>
      </dsp:txXfrm>
    </dsp:sp>
    <dsp:sp modelId="{AF229676-71EC-495D-A472-3F2EACF98E1D}">
      <dsp:nvSpPr>
        <dsp:cNvPr id="0" name=""/>
        <dsp:cNvSpPr/>
      </dsp:nvSpPr>
      <dsp:spPr>
        <a:xfrm>
          <a:off x="0" y="1727325"/>
          <a:ext cx="9153525" cy="378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427D96-5C08-4991-9ED0-97C1D8E511C4}">
      <dsp:nvSpPr>
        <dsp:cNvPr id="0" name=""/>
        <dsp:cNvSpPr/>
      </dsp:nvSpPr>
      <dsp:spPr>
        <a:xfrm>
          <a:off x="457676" y="1505925"/>
          <a:ext cx="6407467"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an </a:t>
          </a:r>
          <a:r>
            <a:rPr lang="en-US" sz="2400" b="1" u="sng" kern="1200" dirty="0"/>
            <a:t>algorithm</a:t>
          </a:r>
          <a:r>
            <a:rPr lang="en-US" sz="2400" kern="1200" dirty="0"/>
            <a:t> in a paper or your brain!</a:t>
          </a:r>
        </a:p>
      </dsp:txBody>
      <dsp:txXfrm>
        <a:off x="479292" y="1527541"/>
        <a:ext cx="6364235" cy="399568"/>
      </dsp:txXfrm>
    </dsp:sp>
    <dsp:sp modelId="{6E92501F-0252-4B30-8162-37E8615B8091}">
      <dsp:nvSpPr>
        <dsp:cNvPr id="0" name=""/>
        <dsp:cNvSpPr/>
      </dsp:nvSpPr>
      <dsp:spPr>
        <a:xfrm>
          <a:off x="0" y="2407725"/>
          <a:ext cx="9153525"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EA5606-A4CA-478E-B1B4-E1FAD3A16970}">
      <dsp:nvSpPr>
        <dsp:cNvPr id="0" name=""/>
        <dsp:cNvSpPr/>
      </dsp:nvSpPr>
      <dsp:spPr>
        <a:xfrm>
          <a:off x="457676" y="2186325"/>
          <a:ext cx="6407467"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a:t>Select a suitable programming language</a:t>
          </a:r>
          <a:endParaRPr lang="en-US" sz="2400" kern="1200" dirty="0"/>
        </a:p>
      </dsp:txBody>
      <dsp:txXfrm>
        <a:off x="479292" y="2207941"/>
        <a:ext cx="6364235" cy="399568"/>
      </dsp:txXfrm>
    </dsp:sp>
    <dsp:sp modelId="{2C8DABF4-311D-40C7-A516-B3B895DF1CA0}">
      <dsp:nvSpPr>
        <dsp:cNvPr id="0" name=""/>
        <dsp:cNvSpPr/>
      </dsp:nvSpPr>
      <dsp:spPr>
        <a:xfrm>
          <a:off x="0" y="3088125"/>
          <a:ext cx="9153525" cy="378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F44FC-93D4-4842-9BD1-6175CCDAF668}">
      <dsp:nvSpPr>
        <dsp:cNvPr id="0" name=""/>
        <dsp:cNvSpPr/>
      </dsp:nvSpPr>
      <dsp:spPr>
        <a:xfrm>
          <a:off x="457676" y="2866725"/>
          <a:ext cx="6407467" cy="4428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Write a </a:t>
          </a:r>
          <a:r>
            <a:rPr lang="en-US" sz="2400" b="1" u="sng" kern="1200" dirty="0"/>
            <a:t>program</a:t>
          </a:r>
        </a:p>
      </dsp:txBody>
      <dsp:txXfrm>
        <a:off x="479292" y="2888341"/>
        <a:ext cx="6364235" cy="399568"/>
      </dsp:txXfrm>
    </dsp:sp>
    <dsp:sp modelId="{6BC8A455-DD12-4396-9D34-8C138135467A}">
      <dsp:nvSpPr>
        <dsp:cNvPr id="0" name=""/>
        <dsp:cNvSpPr/>
      </dsp:nvSpPr>
      <dsp:spPr>
        <a:xfrm>
          <a:off x="0" y="3768525"/>
          <a:ext cx="915352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1AB3DF-0495-43E8-9D80-238B8992A861}">
      <dsp:nvSpPr>
        <dsp:cNvPr id="0" name=""/>
        <dsp:cNvSpPr/>
      </dsp:nvSpPr>
      <dsp:spPr>
        <a:xfrm>
          <a:off x="457676" y="3547125"/>
          <a:ext cx="6407467"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Run </a:t>
          </a:r>
          <a:r>
            <a:rPr lang="en-US" sz="2400" b="1" u="sng" kern="1200" dirty="0"/>
            <a:t>compiler</a:t>
          </a:r>
          <a:r>
            <a:rPr lang="en-US" sz="2400" kern="1200" dirty="0"/>
            <a:t> or </a:t>
          </a:r>
          <a:r>
            <a:rPr lang="en-US" sz="2400" b="1" u="sng" kern="1200" dirty="0"/>
            <a:t>interpreter</a:t>
          </a:r>
        </a:p>
      </dsp:txBody>
      <dsp:txXfrm>
        <a:off x="479292" y="3568741"/>
        <a:ext cx="6364235" cy="399568"/>
      </dsp:txXfrm>
    </dsp:sp>
    <dsp:sp modelId="{FC7EFB9E-C14F-4F1A-AA7F-6188E7F4FC65}">
      <dsp:nvSpPr>
        <dsp:cNvPr id="0" name=""/>
        <dsp:cNvSpPr/>
      </dsp:nvSpPr>
      <dsp:spPr>
        <a:xfrm>
          <a:off x="0" y="4448925"/>
          <a:ext cx="9153525"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E59334-6A6F-4A75-BED6-3F3BD016BA51}">
      <dsp:nvSpPr>
        <dsp:cNvPr id="0" name=""/>
        <dsp:cNvSpPr/>
      </dsp:nvSpPr>
      <dsp:spPr>
        <a:xfrm>
          <a:off x="457676" y="4227525"/>
          <a:ext cx="6407467"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2187" tIns="0" rIns="242187" bIns="0" numCol="1" spcCol="1270" anchor="ctr" anchorCtr="0">
          <a:noAutofit/>
        </a:bodyPr>
        <a:lstStyle/>
        <a:p>
          <a:pPr marL="0" lvl="0" indent="0" algn="l" defTabSz="1066800">
            <a:lnSpc>
              <a:spcPct val="90000"/>
            </a:lnSpc>
            <a:spcBef>
              <a:spcPct val="0"/>
            </a:spcBef>
            <a:spcAft>
              <a:spcPct val="35000"/>
            </a:spcAft>
            <a:buNone/>
          </a:pPr>
          <a:r>
            <a:rPr lang="en-US" sz="2400" kern="1200" dirty="0"/>
            <a:t>…</a:t>
          </a:r>
        </a:p>
      </dsp:txBody>
      <dsp:txXfrm>
        <a:off x="479292" y="4249141"/>
        <a:ext cx="6364235"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069BEE-5C22-49A5-A892-F6E6A4002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494FB27-DC4B-4A29-B4F3-C665BDE47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47B97-F030-426D-A9D1-6B39B13C23ED}" type="datetimeFigureOut">
              <a:rPr lang="en-US" smtClean="0"/>
              <a:t>2/15/2023</a:t>
            </a:fld>
            <a:endParaRPr lang="en-US" dirty="0"/>
          </a:p>
        </p:txBody>
      </p:sp>
      <p:sp>
        <p:nvSpPr>
          <p:cNvPr id="4" name="Footer Placeholder 3">
            <a:extLst>
              <a:ext uri="{FF2B5EF4-FFF2-40B4-BE49-F238E27FC236}">
                <a16:creationId xmlns:a16="http://schemas.microsoft.com/office/drawing/2014/main" id="{34A06FDF-174B-49EE-AD51-C827118F0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CB610B1-614F-48C3-8F2D-C50C182871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751AA-B992-41E5-A909-E1A2443E23F4}" type="slidenum">
              <a:rPr lang="en-US" smtClean="0"/>
              <a:t>‹#›</a:t>
            </a:fld>
            <a:endParaRPr lang="en-US" dirty="0"/>
          </a:p>
        </p:txBody>
      </p:sp>
    </p:spTree>
    <p:extLst>
      <p:ext uri="{BB962C8B-B14F-4D97-AF65-F5344CB8AC3E}">
        <p14:creationId xmlns:p14="http://schemas.microsoft.com/office/powerpoint/2010/main" val="1276169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24CBC-D461-4ECA-A489-D3A30E0FB795}"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351B-2C5D-457B-ABE5-B64DBC7BD410}" type="slidenum">
              <a:rPr lang="en-US" smtClean="0"/>
              <a:t>‹#›</a:t>
            </a:fld>
            <a:endParaRPr lang="en-US" dirty="0"/>
          </a:p>
        </p:txBody>
      </p:sp>
    </p:spTree>
    <p:extLst>
      <p:ext uri="{BB962C8B-B14F-4D97-AF65-F5344CB8AC3E}">
        <p14:creationId xmlns:p14="http://schemas.microsoft.com/office/powerpoint/2010/main" val="202700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1</a:t>
            </a:fld>
            <a:endParaRPr lang="en-US" dirty="0"/>
          </a:p>
        </p:txBody>
      </p:sp>
    </p:spTree>
    <p:extLst>
      <p:ext uri="{BB962C8B-B14F-4D97-AF65-F5344CB8AC3E}">
        <p14:creationId xmlns:p14="http://schemas.microsoft.com/office/powerpoint/2010/main" val="44448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113 score</a:t>
            </a:r>
            <a:endParaRPr lang="en-US" dirty="0"/>
          </a:p>
        </p:txBody>
      </p:sp>
      <p:sp>
        <p:nvSpPr>
          <p:cNvPr id="4" name="Slide Number Placeholder 3"/>
          <p:cNvSpPr>
            <a:spLocks noGrp="1"/>
          </p:cNvSpPr>
          <p:nvPr>
            <p:ph type="sldNum" sz="quarter" idx="5"/>
          </p:nvPr>
        </p:nvSpPr>
        <p:spPr/>
        <p:txBody>
          <a:bodyPr/>
          <a:lstStyle/>
          <a:p>
            <a:fld id="{C051351B-2C5D-457B-ABE5-B64DBC7BD410}" type="slidenum">
              <a:rPr lang="en-US" smtClean="0"/>
              <a:t>8</a:t>
            </a:fld>
            <a:endParaRPr lang="en-US" dirty="0"/>
          </a:p>
        </p:txBody>
      </p:sp>
    </p:spTree>
    <p:extLst>
      <p:ext uri="{BB962C8B-B14F-4D97-AF65-F5344CB8AC3E}">
        <p14:creationId xmlns:p14="http://schemas.microsoft.com/office/powerpoint/2010/main" val="20785715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D48CF-CA04-4783-93AD-979ACAA61BAD}" type="datetime1">
              <a:rPr lang="en-US" smtClean="0"/>
              <a:t>2/15/2023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
        <p:nvSpPr>
          <p:cNvPr id="9" name="Content Placeholder 8">
            <a:extLst>
              <a:ext uri="{FF2B5EF4-FFF2-40B4-BE49-F238E27FC236}">
                <a16:creationId xmlns:a16="http://schemas.microsoft.com/office/drawing/2014/main" id="{511EF5C4-7447-D8B8-2D2E-B27DBBE2A440}"/>
              </a:ext>
            </a:extLst>
          </p:cNvPr>
          <p:cNvSpPr>
            <a:spLocks noGrp="1"/>
          </p:cNvSpPr>
          <p:nvPr>
            <p:ph sz="quarter" idx="13"/>
          </p:nvPr>
        </p:nvSpPr>
        <p:spPr>
          <a:xfrm>
            <a:off x="5461000" y="5305425"/>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62899616-6B50-4D67-3046-952A3669D60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382" y="77187"/>
            <a:ext cx="1170936" cy="1170936"/>
          </a:xfrm>
          <a:prstGeom prst="rect">
            <a:avLst/>
          </a:prstGeom>
        </p:spPr>
      </p:pic>
    </p:spTree>
    <p:extLst>
      <p:ext uri="{BB962C8B-B14F-4D97-AF65-F5344CB8AC3E}">
        <p14:creationId xmlns:p14="http://schemas.microsoft.com/office/powerpoint/2010/main" val="312329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D8F5E-101B-4FAA-9D82-961F1DB1544E}" type="datetime1">
              <a:rPr lang="en-US" smtClean="0"/>
              <a:t>2/15/2023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94542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27139F-35B2-43FA-B637-88921C5FFDC1}" type="datetime1">
              <a:rPr lang="en-US" smtClean="0"/>
              <a:t>2/15/2023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10135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defRPr sz="32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70B01E3-C0B1-4B9B-89A9-02A94F8923FD}" type="datetime1">
              <a:rPr lang="en-US" smtClean="0"/>
              <a:t>2/15/2023</a:t>
            </a:fld>
            <a:endParaRPr lang="en-US" dirty="0"/>
          </a:p>
        </p:txBody>
      </p:sp>
      <p:sp>
        <p:nvSpPr>
          <p:cNvPr id="5" name="Footer Placeholder 4"/>
          <p:cNvSpPr>
            <a:spLocks noGrp="1"/>
          </p:cNvSpPr>
          <p:nvPr>
            <p:ph type="ftr" sz="quarter" idx="11"/>
          </p:nvPr>
        </p:nvSpPr>
        <p:spPr/>
        <p:txBody>
          <a:body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36758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D6E31F1-ECC9-4BD6-B025-EF3978C15B30}" type="datetime1">
              <a:rPr lang="en-US" smtClean="0"/>
              <a:t>2/15/2023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Fundamental Programming with Python</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079CAC6-A72B-4EF8-B465-34FA47827E7F}" type="slidenum">
              <a:rPr lang="en-US" smtClean="0"/>
              <a:t>‹#›</a:t>
            </a:fld>
            <a:endParaRPr lang="en-US" dirty="0"/>
          </a:p>
        </p:txBody>
      </p:sp>
    </p:spTree>
    <p:extLst>
      <p:ext uri="{BB962C8B-B14F-4D97-AF65-F5344CB8AC3E}">
        <p14:creationId xmlns:p14="http://schemas.microsoft.com/office/powerpoint/2010/main" val="39976060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23E066-FCF7-4D43-8CE1-1C08EC1A1793}" type="datetime1">
              <a:rPr lang="en-US" smtClean="0"/>
              <a:t>2/15/2023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25660164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DC8794-11C8-4B79-A4E9-18EDC7F6F0E1}" type="datetime1">
              <a:rPr lang="en-US" smtClean="0"/>
              <a:t>2/15/2023</a:t>
            </a:fld>
            <a:endParaRPr lang="en-US" dirty="0"/>
          </a:p>
        </p:txBody>
      </p:sp>
      <p:sp>
        <p:nvSpPr>
          <p:cNvPr id="8" name="Footer Placeholder 7"/>
          <p:cNvSpPr>
            <a:spLocks noGrp="1"/>
          </p:cNvSpPr>
          <p:nvPr>
            <p:ph type="ftr" sz="quarter" idx="11"/>
          </p:nvPr>
        </p:nvSpPr>
        <p:spPr/>
        <p:txBody>
          <a:bodyPr/>
          <a:lstStyle/>
          <a:p>
            <a:r>
              <a:rPr lang="en-US"/>
              <a:t>Fundamental Programming with Python</a:t>
            </a:r>
            <a:endParaRPr lang="en-US" dirty="0"/>
          </a:p>
        </p:txBody>
      </p:sp>
      <p:sp>
        <p:nvSpPr>
          <p:cNvPr id="9" name="Slide Number Placeholder 8"/>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6406521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CD5C23-9E41-495D-915A-9AA2F40B498D}" type="datetime1">
              <a:rPr lang="en-US" smtClean="0"/>
              <a:t>2/15/2023</a:t>
            </a:fld>
            <a:endParaRPr lang="en-US" dirty="0"/>
          </a:p>
        </p:txBody>
      </p:sp>
      <p:sp>
        <p:nvSpPr>
          <p:cNvPr id="4" name="Footer Placeholder 3"/>
          <p:cNvSpPr>
            <a:spLocks noGrp="1"/>
          </p:cNvSpPr>
          <p:nvPr>
            <p:ph type="ftr" sz="quarter" idx="11"/>
          </p:nvPr>
        </p:nvSpPr>
        <p:spPr/>
        <p:txBody>
          <a:bodyPr/>
          <a:lstStyle/>
          <a:p>
            <a:r>
              <a:rPr lang="en-US"/>
              <a:t>Fundamental Programming with Python</a:t>
            </a:r>
            <a:endParaRPr lang="en-US" dirty="0"/>
          </a:p>
        </p:txBody>
      </p:sp>
      <p:sp>
        <p:nvSpPr>
          <p:cNvPr id="5" name="Slide Number Placeholder 4"/>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65601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57D3B-5F64-44A5-AA84-66F74DA0B34C}" type="datetime1">
              <a:rPr lang="en-US" smtClean="0"/>
              <a:t>2/15/2023</a:t>
            </a:fld>
            <a:endParaRPr lang="en-US" dirty="0"/>
          </a:p>
        </p:txBody>
      </p:sp>
      <p:sp>
        <p:nvSpPr>
          <p:cNvPr id="3" name="Footer Placeholder 2"/>
          <p:cNvSpPr>
            <a:spLocks noGrp="1"/>
          </p:cNvSpPr>
          <p:nvPr>
            <p:ph type="ftr" sz="quarter" idx="11"/>
          </p:nvPr>
        </p:nvSpPr>
        <p:spPr/>
        <p:txBody>
          <a:bodyPr/>
          <a:lstStyle/>
          <a:p>
            <a:r>
              <a:rPr lang="en-US"/>
              <a:t>Fundamental Programming with Python</a:t>
            </a:r>
            <a:endParaRPr lang="en-US" dirty="0"/>
          </a:p>
        </p:txBody>
      </p:sp>
      <p:sp>
        <p:nvSpPr>
          <p:cNvPr id="4" name="Slide Number Placeholder 3"/>
          <p:cNvSpPr>
            <a:spLocks noGrp="1"/>
          </p:cNvSpPr>
          <p:nvPr>
            <p:ph type="sldNum" sz="quarter" idx="12"/>
          </p:nvPr>
        </p:nvSpPr>
        <p:spPr/>
        <p:txBody>
          <a:bodyPr/>
          <a:lstStyle/>
          <a:p>
            <a:fld id="{0079CAC6-A72B-4EF8-B465-34FA47827E7F}" type="slidenum">
              <a:rPr lang="en-US" smtClean="0"/>
              <a:t>‹#›</a:t>
            </a:fld>
            <a:endParaRPr lang="en-US" dirty="0"/>
          </a:p>
        </p:txBody>
      </p:sp>
      <p:sp>
        <p:nvSpPr>
          <p:cNvPr id="5" name="Title 4">
            <a:extLst>
              <a:ext uri="{FF2B5EF4-FFF2-40B4-BE49-F238E27FC236}">
                <a16:creationId xmlns:a16="http://schemas.microsoft.com/office/drawing/2014/main" id="{71808E7F-6862-4377-A59B-F2A5DB78C6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26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FC8FD-3A4C-43CB-AF34-DC8E25AC924B}" type="datetime1">
              <a:rPr lang="en-US" smtClean="0"/>
              <a:t>2/15/2023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1523507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2EBCC-AAFA-45D8-862F-DAF4C6B28F16}" type="datetime1">
              <a:rPr lang="en-US" smtClean="0"/>
              <a:t>2/15/2023</a:t>
            </a:fld>
            <a:endParaRPr lang="en-US" dirty="0"/>
          </a:p>
        </p:txBody>
      </p:sp>
      <p:sp>
        <p:nvSpPr>
          <p:cNvPr id="6" name="Footer Placeholder 5"/>
          <p:cNvSpPr>
            <a:spLocks noGrp="1"/>
          </p:cNvSpPr>
          <p:nvPr>
            <p:ph type="ftr" sz="quarter" idx="11"/>
          </p:nvPr>
        </p:nvSpPr>
        <p:spPr/>
        <p:txBody>
          <a:bodyPr/>
          <a:lstStyle/>
          <a:p>
            <a:r>
              <a:rPr lang="en-US"/>
              <a:t>Fundamental Programming with Python</a:t>
            </a:r>
            <a:endParaRPr lang="en-US" dirty="0"/>
          </a:p>
        </p:txBody>
      </p:sp>
      <p:sp>
        <p:nvSpPr>
          <p:cNvPr id="7" name="Slide Number Placeholder 6"/>
          <p:cNvSpPr>
            <a:spLocks noGrp="1"/>
          </p:cNvSpPr>
          <p:nvPr>
            <p:ph type="sldNum" sz="quarter" idx="12"/>
          </p:nvPr>
        </p:nvSpPr>
        <p:spPr/>
        <p:txBody>
          <a:bodyPr/>
          <a:lstStyle/>
          <a:p>
            <a:fld id="{0079CAC6-A72B-4EF8-B465-34FA47827E7F}" type="slidenum">
              <a:rPr lang="en-US" smtClean="0"/>
              <a:t>‹#›</a:t>
            </a:fld>
            <a:endParaRPr lang="en-US" dirty="0"/>
          </a:p>
        </p:txBody>
      </p:sp>
    </p:spTree>
    <p:extLst>
      <p:ext uri="{BB962C8B-B14F-4D97-AF65-F5344CB8AC3E}">
        <p14:creationId xmlns:p14="http://schemas.microsoft.com/office/powerpoint/2010/main" val="373679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DB2D2ED-04BA-4C3B-A1BA-41B691232536}" type="datetime1">
              <a:rPr lang="en-US" smtClean="0"/>
              <a:t>2/15/2023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Fundamental Programming with Python</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079CAC6-A72B-4EF8-B465-34FA47827E7F}" type="slidenum">
              <a:rPr lang="en-US" smtClean="0"/>
              <a:t>‹#›</a:t>
            </a:fld>
            <a:endParaRPr lang="en-US" dirty="0"/>
          </a:p>
        </p:txBody>
      </p:sp>
      <p:pic>
        <p:nvPicPr>
          <p:cNvPr id="9" name="Picture 8">
            <a:extLst>
              <a:ext uri="{FF2B5EF4-FFF2-40B4-BE49-F238E27FC236}">
                <a16:creationId xmlns:a16="http://schemas.microsoft.com/office/drawing/2014/main" id="{0FC90B40-9C1F-03C6-F8E5-3548564FF96E}"/>
              </a:ext>
            </a:extLst>
          </p:cNvPr>
          <p:cNvPicPr>
            <a:picLocks noChangeAspect="1"/>
          </p:cNvPicPr>
          <p:nvPr userDrawn="1"/>
        </p:nvPicPr>
        <p:blipFill>
          <a:blip r:embed="rId13">
            <a:duotone>
              <a:prstClr val="black"/>
              <a:srgbClr val="1F497D">
                <a:tint val="45000"/>
                <a:satMod val="400000"/>
              </a:srgbClr>
            </a:duotone>
            <a:extLst>
              <a:ext uri="{BEBA8EAE-BF5A-486C-A8C5-ECC9F3942E4B}">
                <a14:imgProps xmlns:a14="http://schemas.microsoft.com/office/drawing/2010/main">
                  <a14:imgLayer r:embed="rId14">
                    <a14:imgEffect>
                      <a14:colorTemperature colorTemp="11200"/>
                    </a14:imgEffect>
                  </a14:imgLayer>
                </a14:imgProps>
              </a:ext>
            </a:extLst>
          </a:blip>
          <a:stretch>
            <a:fillRect/>
          </a:stretch>
        </p:blipFill>
        <p:spPr>
          <a:xfrm>
            <a:off x="31330" y="353208"/>
            <a:ext cx="1170936" cy="1170936"/>
          </a:xfrm>
          <a:prstGeom prst="rect">
            <a:avLst/>
          </a:prstGeom>
        </p:spPr>
      </p:pic>
    </p:spTree>
    <p:extLst>
      <p:ext uri="{BB962C8B-B14F-4D97-AF65-F5344CB8AC3E}">
        <p14:creationId xmlns:p14="http://schemas.microsoft.com/office/powerpoint/2010/main" val="347594454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000" b="1" kern="1200" cap="none"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4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echtarget.com/searchapparchitecture/definition/application-program-interface-API"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History_of_computing_hardware" TargetMode="External"/><Relationship Id="rId7" Type="http://schemas.openxmlformats.org/officeDocument/2006/relationships/hyperlink" Target="https://cancercenter.ai/" TargetMode="External"/><Relationship Id="rId2" Type="http://schemas.openxmlformats.org/officeDocument/2006/relationships/hyperlink" Target="https://en.wikipedia.org/wiki/History_of_computing" TargetMode="External"/><Relationship Id="rId1" Type="http://schemas.openxmlformats.org/officeDocument/2006/relationships/slideLayout" Target="../slideLayouts/slideLayout2.xml"/><Relationship Id="rId6" Type="http://schemas.openxmlformats.org/officeDocument/2006/relationships/hyperlink" Target="https://www.geeksforgeeks.org/introduction-to-algorithms/" TargetMode="External"/><Relationship Id="rId5" Type="http://schemas.openxmlformats.org/officeDocument/2006/relationships/hyperlink" Target="https://www.tutorialspoint.com/operating_system/os_overview.htm" TargetMode="External"/><Relationship Id="rId4" Type="http://schemas.openxmlformats.org/officeDocument/2006/relationships/hyperlink" Target="https://www.geeksforgeeks.org/difference-between-primary-and-secondary-memor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ImanKhaniJazani/" TargetMode="External"/><Relationship Id="rId2" Type="http://schemas.openxmlformats.org/officeDocument/2006/relationships/hyperlink" Target="mailto:ImanKhaniJazani@gmail.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52790-F46A-843A-C214-9C2BCB1C8A8F}"/>
              </a:ext>
            </a:extLst>
          </p:cNvPr>
          <p:cNvSpPr>
            <a:spLocks noGrp="1"/>
          </p:cNvSpPr>
          <p:nvPr>
            <p:ph type="ctrTitle"/>
          </p:nvPr>
        </p:nvSpPr>
        <p:spPr/>
        <p:txBody>
          <a:bodyPr>
            <a:normAutofit/>
          </a:bodyPr>
          <a:lstStyle/>
          <a:p>
            <a:r>
              <a:rPr lang="en-US" b="1" dirty="0"/>
              <a:t>Introduction to Computer Systems</a:t>
            </a:r>
          </a:p>
        </p:txBody>
      </p:sp>
      <p:sp>
        <p:nvSpPr>
          <p:cNvPr id="5" name="Subtitle 4">
            <a:extLst>
              <a:ext uri="{FF2B5EF4-FFF2-40B4-BE49-F238E27FC236}">
                <a16:creationId xmlns:a16="http://schemas.microsoft.com/office/drawing/2014/main" id="{154DAC39-00F6-8934-0067-6F99551A2EFD}"/>
              </a:ext>
            </a:extLst>
          </p:cNvPr>
          <p:cNvSpPr>
            <a:spLocks noGrp="1"/>
          </p:cNvSpPr>
          <p:nvPr>
            <p:ph type="subTitle" idx="1"/>
          </p:nvPr>
        </p:nvSpPr>
        <p:spPr>
          <a:xfrm>
            <a:off x="1524000" y="3996250"/>
            <a:ext cx="9144000" cy="2861750"/>
          </a:xfrm>
        </p:spPr>
        <p:txBody>
          <a:bodyPr>
            <a:normAutofit/>
          </a:bodyPr>
          <a:lstStyle/>
          <a:p>
            <a:r>
              <a:rPr lang="en-US" sz="2400" b="1" dirty="0"/>
              <a:t>By:</a:t>
            </a:r>
            <a:r>
              <a:rPr lang="en-US" sz="2400" dirty="0"/>
              <a:t> Iman Khani Jazani</a:t>
            </a:r>
          </a:p>
          <a:p>
            <a:endParaRPr lang="en-US" sz="2400" dirty="0"/>
          </a:p>
          <a:p>
            <a:endParaRPr lang="en-US" sz="2400" dirty="0"/>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Senior Data Scientist, Adin</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Technical AI Product Manager and Advisor, Mehra</a:t>
            </a: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i="1" dirty="0">
                <a:latin typeface="-apple-system"/>
              </a:rPr>
              <a:t>NLP Researcher, </a:t>
            </a:r>
            <a:r>
              <a:rPr lang="en-US" i="1" dirty="0" err="1">
                <a:latin typeface="-apple-system"/>
              </a:rPr>
              <a:t>VoXera</a:t>
            </a:r>
            <a:endParaRPr lang="en-US" i="1" dirty="0">
              <a:latin typeface="-apple-system"/>
            </a:endParaRPr>
          </a:p>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1" dirty="0">
                <a:effectLst/>
                <a:latin typeface="-apple-system"/>
              </a:rPr>
              <a:t>Adjunct Professor, Sharif University of Technology</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1" dirty="0">
              <a:effectLst/>
              <a:latin typeface="-apple-system"/>
            </a:endParaRPr>
          </a:p>
          <a:p>
            <a:endParaRPr lang="en-US" sz="1400" dirty="0"/>
          </a:p>
          <a:p>
            <a:endParaRPr lang="en-US" sz="2400" dirty="0"/>
          </a:p>
        </p:txBody>
      </p:sp>
      <p:sp>
        <p:nvSpPr>
          <p:cNvPr id="6" name="Slide Number Placeholder 5">
            <a:extLst>
              <a:ext uri="{FF2B5EF4-FFF2-40B4-BE49-F238E27FC236}">
                <a16:creationId xmlns:a16="http://schemas.microsoft.com/office/drawing/2014/main" id="{23611016-7412-C785-DD6A-793B22161095}"/>
              </a:ext>
            </a:extLst>
          </p:cNvPr>
          <p:cNvSpPr>
            <a:spLocks noGrp="1"/>
          </p:cNvSpPr>
          <p:nvPr>
            <p:ph type="sldNum" sz="quarter" idx="12"/>
          </p:nvPr>
        </p:nvSpPr>
        <p:spPr/>
        <p:txBody>
          <a:bodyPr/>
          <a:lstStyle/>
          <a:p>
            <a:fld id="{0079CAC6-A72B-4EF8-B465-34FA47827E7F}" type="slidenum">
              <a:rPr lang="en-US" smtClean="0"/>
              <a:t>1</a:t>
            </a:fld>
            <a:endParaRPr lang="en-US" dirty="0"/>
          </a:p>
        </p:txBody>
      </p:sp>
      <p:sp>
        <p:nvSpPr>
          <p:cNvPr id="2" name="Footer Placeholder 1">
            <a:extLst>
              <a:ext uri="{FF2B5EF4-FFF2-40B4-BE49-F238E27FC236}">
                <a16:creationId xmlns:a16="http://schemas.microsoft.com/office/drawing/2014/main" id="{F0D287BD-4C92-C96B-04AC-579912B80D3C}"/>
              </a:ext>
            </a:extLst>
          </p:cNvPr>
          <p:cNvSpPr>
            <a:spLocks noGrp="1"/>
          </p:cNvSpPr>
          <p:nvPr>
            <p:ph type="ftr" sz="quarter" idx="11"/>
          </p:nvPr>
        </p:nvSpPr>
        <p:spPr/>
        <p:txBody>
          <a:bodyPr/>
          <a:lstStyle/>
          <a:p>
            <a:r>
              <a:rPr lang="en-US" dirty="0"/>
              <a:t>Fundamental Programming with Python</a:t>
            </a:r>
          </a:p>
        </p:txBody>
      </p:sp>
    </p:spTree>
    <p:extLst>
      <p:ext uri="{BB962C8B-B14F-4D97-AF65-F5344CB8AC3E}">
        <p14:creationId xmlns:p14="http://schemas.microsoft.com/office/powerpoint/2010/main" val="373367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98D6-7A9C-162D-C5DB-5E967F002229}"/>
              </a:ext>
            </a:extLst>
          </p:cNvPr>
          <p:cNvSpPr>
            <a:spLocks noGrp="1"/>
          </p:cNvSpPr>
          <p:nvPr>
            <p:ph type="title"/>
          </p:nvPr>
        </p:nvSpPr>
        <p:spPr/>
        <p:txBody>
          <a:bodyPr/>
          <a:lstStyle/>
          <a:p>
            <a:r>
              <a:rPr lang="en-US" dirty="0"/>
              <a:t>Do you know about its applications?</a:t>
            </a:r>
          </a:p>
        </p:txBody>
      </p:sp>
      <p:pic>
        <p:nvPicPr>
          <p:cNvPr id="10" name="Content Placeholder 9">
            <a:extLst>
              <a:ext uri="{FF2B5EF4-FFF2-40B4-BE49-F238E27FC236}">
                <a16:creationId xmlns:a16="http://schemas.microsoft.com/office/drawing/2014/main" id="{ABE8BFFB-5ADD-46E4-97C1-07E004E8FC21}"/>
              </a:ext>
            </a:extLst>
          </p:cNvPr>
          <p:cNvPicPr>
            <a:picLocks noGrp="1" noChangeAspect="1"/>
          </p:cNvPicPr>
          <p:nvPr>
            <p:ph idx="1"/>
          </p:nvPr>
        </p:nvPicPr>
        <p:blipFill>
          <a:blip r:embed="rId2"/>
          <a:stretch>
            <a:fillRect/>
          </a:stretch>
        </p:blipFill>
        <p:spPr>
          <a:xfrm>
            <a:off x="2075899" y="2011363"/>
            <a:ext cx="8038614" cy="4206875"/>
          </a:xfrm>
        </p:spPr>
      </p:pic>
      <p:sp>
        <p:nvSpPr>
          <p:cNvPr id="4" name="Slide Number Placeholder 3">
            <a:extLst>
              <a:ext uri="{FF2B5EF4-FFF2-40B4-BE49-F238E27FC236}">
                <a16:creationId xmlns:a16="http://schemas.microsoft.com/office/drawing/2014/main" id="{58F41133-E423-BC64-0577-329B9D774C39}"/>
              </a:ext>
            </a:extLst>
          </p:cNvPr>
          <p:cNvSpPr>
            <a:spLocks noGrp="1"/>
          </p:cNvSpPr>
          <p:nvPr>
            <p:ph type="sldNum" sz="quarter" idx="12"/>
          </p:nvPr>
        </p:nvSpPr>
        <p:spPr/>
        <p:txBody>
          <a:bodyPr/>
          <a:lstStyle/>
          <a:p>
            <a:fld id="{0079CAC6-A72B-4EF8-B465-34FA47827E7F}" type="slidenum">
              <a:rPr lang="en-US" smtClean="0"/>
              <a:t>10</a:t>
            </a:fld>
            <a:endParaRPr lang="en-US" dirty="0"/>
          </a:p>
        </p:txBody>
      </p:sp>
      <p:sp>
        <p:nvSpPr>
          <p:cNvPr id="5" name="Footer Placeholder 4">
            <a:extLst>
              <a:ext uri="{FF2B5EF4-FFF2-40B4-BE49-F238E27FC236}">
                <a16:creationId xmlns:a16="http://schemas.microsoft.com/office/drawing/2014/main" id="{E4784F55-6A9E-36BA-5C25-6425B3C02B1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8698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History of Computation and Computers</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11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188006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From computing…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p:txBody>
          <a:bodyPr>
            <a:normAutofit/>
          </a:bodyPr>
          <a:lstStyle/>
          <a:p>
            <a:pPr algn="just"/>
            <a:r>
              <a:rPr lang="en-US" b="0" i="0" dirty="0">
                <a:effectLst/>
              </a:rPr>
              <a:t>The </a:t>
            </a:r>
            <a:r>
              <a:rPr lang="en-US" b="1" i="0" dirty="0">
                <a:effectLst/>
              </a:rPr>
              <a:t>history of computing</a:t>
            </a:r>
            <a:r>
              <a:rPr lang="en-US" b="0" i="0" dirty="0">
                <a:effectLst/>
              </a:rPr>
              <a:t> is longer than the </a:t>
            </a:r>
            <a:r>
              <a:rPr lang="en-US" b="0" i="0" strike="noStrike" dirty="0">
                <a:effectLst/>
              </a:rPr>
              <a:t>history of computing hardware</a:t>
            </a:r>
            <a:r>
              <a:rPr lang="en-US" b="0" i="0" dirty="0">
                <a:effectLst/>
              </a:rPr>
              <a:t> and </a:t>
            </a:r>
            <a:r>
              <a:rPr lang="en-US" b="0" i="0" strike="noStrike" dirty="0">
                <a:effectLst/>
              </a:rPr>
              <a:t>modern computing technology</a:t>
            </a:r>
            <a:r>
              <a:rPr lang="en-US" b="0" i="0" dirty="0">
                <a:effectLst/>
              </a:rPr>
              <a:t> and includes the history of methods intended for pen and paper or for chalk and slate, with or without the aid of tables.</a:t>
            </a:r>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12</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1432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iraha: Cognitive anumeracy in a language without numbers.">
            <a:extLst>
              <a:ext uri="{FF2B5EF4-FFF2-40B4-BE49-F238E27FC236}">
                <a16:creationId xmlns:a16="http://schemas.microsoft.com/office/drawing/2014/main" id="{F9E6FF5F-5565-0C77-8ACF-BE0B2B5888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806746"/>
            <a:ext cx="12192000" cy="50512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2455F3-39C6-6DA0-28B7-802A36A0418C}"/>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D88D45E5-D831-94B0-F69C-42E246104E04}"/>
              </a:ext>
            </a:extLst>
          </p:cNvPr>
          <p:cNvSpPr>
            <a:spLocks noGrp="1"/>
          </p:cNvSpPr>
          <p:nvPr>
            <p:ph idx="1"/>
          </p:nvPr>
        </p:nvSpPr>
        <p:spPr/>
        <p:txBody>
          <a:bodyPr/>
          <a:lstStyle/>
          <a:p>
            <a:r>
              <a:rPr lang="en-US" b="0" i="0" dirty="0">
                <a:effectLst/>
              </a:rPr>
              <a:t>Eventually, the concept of numbers became concrete and familiar enough for counting to arise, at times with sing-song mnemonics to teach </a:t>
            </a:r>
            <a:r>
              <a:rPr lang="en-US" b="0" i="0" u="none" strike="noStrike" dirty="0">
                <a:effectLst/>
              </a:rPr>
              <a:t>sequences</a:t>
            </a:r>
            <a:r>
              <a:rPr lang="en-US" b="0" i="0" dirty="0">
                <a:effectLst/>
              </a:rPr>
              <a:t> to others. All known human languages, except the </a:t>
            </a:r>
            <a:r>
              <a:rPr lang="en-US" b="0" i="0" u="none" strike="noStrike" dirty="0" err="1">
                <a:effectLst/>
              </a:rPr>
              <a:t>Piraha</a:t>
            </a:r>
            <a:r>
              <a:rPr lang="en-US" b="0" i="0" u="none" strike="noStrike" dirty="0">
                <a:effectLst/>
              </a:rPr>
              <a:t> language</a:t>
            </a:r>
            <a:r>
              <a:rPr lang="en-US" b="0" i="0" dirty="0">
                <a:effectLst/>
              </a:rPr>
              <a:t>, have words for at least </a:t>
            </a:r>
            <a:r>
              <a:rPr lang="en-US" b="0" i="0" u="none" strike="noStrike" dirty="0">
                <a:effectLst/>
              </a:rPr>
              <a:t>"one" and "two"</a:t>
            </a:r>
            <a:r>
              <a:rPr lang="en-US" b="0" i="0" dirty="0">
                <a:effectLst/>
              </a:rPr>
              <a:t>, and even some animals like the </a:t>
            </a:r>
            <a:r>
              <a:rPr lang="en-US" b="0" i="0" u="none" strike="noStrike" dirty="0">
                <a:effectLst/>
              </a:rPr>
              <a:t>blackbird</a:t>
            </a:r>
            <a:r>
              <a:rPr lang="en-US" b="0" i="0" dirty="0">
                <a:effectLst/>
              </a:rPr>
              <a:t> can distinguish a surprising number of items</a:t>
            </a:r>
            <a:endParaRPr lang="en-US" dirty="0"/>
          </a:p>
        </p:txBody>
      </p:sp>
      <p:sp>
        <p:nvSpPr>
          <p:cNvPr id="4" name="Footer Placeholder 3">
            <a:extLst>
              <a:ext uri="{FF2B5EF4-FFF2-40B4-BE49-F238E27FC236}">
                <a16:creationId xmlns:a16="http://schemas.microsoft.com/office/drawing/2014/main" id="{7AED894E-D188-122B-5A2B-ABF572BDE9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D59F39-80CA-6324-391D-64CCB05910C2}"/>
              </a:ext>
            </a:extLst>
          </p:cNvPr>
          <p:cNvSpPr>
            <a:spLocks noGrp="1"/>
          </p:cNvSpPr>
          <p:nvPr>
            <p:ph type="sldNum" sz="quarter" idx="12"/>
          </p:nvPr>
        </p:nvSpPr>
        <p:spPr/>
        <p:txBody>
          <a:bodyPr/>
          <a:lstStyle/>
          <a:p>
            <a:fld id="{0079CAC6-A72B-4EF8-B465-34FA47827E7F}" type="slidenum">
              <a:rPr lang="en-US" smtClean="0"/>
              <a:t>13</a:t>
            </a:fld>
            <a:endParaRPr lang="en-US" dirty="0"/>
          </a:p>
        </p:txBody>
      </p:sp>
    </p:spTree>
    <p:extLst>
      <p:ext uri="{BB962C8B-B14F-4D97-AF65-F5344CB8AC3E}">
        <p14:creationId xmlns:p14="http://schemas.microsoft.com/office/powerpoint/2010/main" val="75850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886D-5841-76FE-F8A1-D402F2C70883}"/>
              </a:ext>
            </a:extLst>
          </p:cNvPr>
          <p:cNvSpPr>
            <a:spLocks noGrp="1"/>
          </p:cNvSpPr>
          <p:nvPr>
            <p:ph type="title"/>
          </p:nvPr>
        </p:nvSpPr>
        <p:spPr/>
        <p:txBody>
          <a:bodyPr/>
          <a:lstStyle/>
          <a:p>
            <a:r>
              <a:rPr lang="en-US" dirty="0"/>
              <a:t>From computing…</a:t>
            </a:r>
          </a:p>
        </p:txBody>
      </p:sp>
      <p:sp>
        <p:nvSpPr>
          <p:cNvPr id="3" name="Content Placeholder 2">
            <a:extLst>
              <a:ext uri="{FF2B5EF4-FFF2-40B4-BE49-F238E27FC236}">
                <a16:creationId xmlns:a16="http://schemas.microsoft.com/office/drawing/2014/main" id="{37A29BA3-86DE-A285-85AE-05C4CEF67AE4}"/>
              </a:ext>
            </a:extLst>
          </p:cNvPr>
          <p:cNvSpPr>
            <a:spLocks noGrp="1"/>
          </p:cNvSpPr>
          <p:nvPr>
            <p:ph idx="1"/>
          </p:nvPr>
        </p:nvSpPr>
        <p:spPr/>
        <p:txBody>
          <a:bodyPr/>
          <a:lstStyle/>
          <a:p>
            <a:r>
              <a:rPr lang="en-US" dirty="0"/>
              <a:t>The first aids to computation were purely mechanical devices which required the operator to set up the initial values of an elementary arithmetic operation, then manipulate the device to obtain the result.</a:t>
            </a:r>
          </a:p>
        </p:txBody>
      </p:sp>
      <p:sp>
        <p:nvSpPr>
          <p:cNvPr id="4" name="Footer Placeholder 3">
            <a:extLst>
              <a:ext uri="{FF2B5EF4-FFF2-40B4-BE49-F238E27FC236}">
                <a16:creationId xmlns:a16="http://schemas.microsoft.com/office/drawing/2014/main" id="{6E5C3BC8-CED2-ED11-9EF0-C04FA50892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CC62314-99AB-79A2-78F9-FDCA9C5325B2}"/>
              </a:ext>
            </a:extLst>
          </p:cNvPr>
          <p:cNvSpPr>
            <a:spLocks noGrp="1"/>
          </p:cNvSpPr>
          <p:nvPr>
            <p:ph type="sldNum" sz="quarter" idx="12"/>
          </p:nvPr>
        </p:nvSpPr>
        <p:spPr/>
        <p:txBody>
          <a:bodyPr/>
          <a:lstStyle/>
          <a:p>
            <a:fld id="{0079CAC6-A72B-4EF8-B465-34FA47827E7F}" type="slidenum">
              <a:rPr lang="en-US" smtClean="0"/>
              <a:t>14</a:t>
            </a:fld>
            <a:endParaRPr lang="en-US" dirty="0"/>
          </a:p>
        </p:txBody>
      </p:sp>
      <p:pic>
        <p:nvPicPr>
          <p:cNvPr id="1026" name="Picture 2" descr="Mechanical Calculators - History-Computer">
            <a:extLst>
              <a:ext uri="{FF2B5EF4-FFF2-40B4-BE49-F238E27FC236}">
                <a16:creationId xmlns:a16="http://schemas.microsoft.com/office/drawing/2014/main" id="{70D92A63-FF2E-E994-CDCF-B464A8C58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4" y="3906614"/>
            <a:ext cx="4543425" cy="290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153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CE87-A82C-6404-7065-B8207DA8B7FD}"/>
              </a:ext>
            </a:extLst>
          </p:cNvPr>
          <p:cNvSpPr>
            <a:spLocks noGrp="1"/>
          </p:cNvSpPr>
          <p:nvPr>
            <p:ph type="title"/>
          </p:nvPr>
        </p:nvSpPr>
        <p:spPr/>
        <p:txBody>
          <a:bodyPr/>
          <a:lstStyle/>
          <a:p>
            <a:r>
              <a:rPr lang="en-US" dirty="0"/>
              <a:t>Timeline</a:t>
            </a:r>
          </a:p>
        </p:txBody>
      </p:sp>
      <p:graphicFrame>
        <p:nvGraphicFramePr>
          <p:cNvPr id="6" name="Content Placeholder 5">
            <a:extLst>
              <a:ext uri="{FF2B5EF4-FFF2-40B4-BE49-F238E27FC236}">
                <a16:creationId xmlns:a16="http://schemas.microsoft.com/office/drawing/2014/main" id="{DE2D9F93-BD66-9193-0E84-8B08CEF83E01}"/>
              </a:ext>
            </a:extLst>
          </p:cNvPr>
          <p:cNvGraphicFramePr>
            <a:graphicFrameLocks noGrp="1"/>
          </p:cNvGraphicFramePr>
          <p:nvPr>
            <p:ph idx="1"/>
            <p:extLst>
              <p:ext uri="{D42A27DB-BD31-4B8C-83A1-F6EECF244321}">
                <p14:modId xmlns:p14="http://schemas.microsoft.com/office/powerpoint/2010/main" val="2779601008"/>
              </p:ext>
            </p:extLst>
          </p:nvPr>
        </p:nvGraphicFramePr>
        <p:xfrm>
          <a:off x="40640" y="1117600"/>
          <a:ext cx="12110720" cy="6085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9CEF32F-B923-D0AF-6D06-D420E384628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3AA801BC-0A82-51E5-6B2D-5330F9AE4539}"/>
              </a:ext>
            </a:extLst>
          </p:cNvPr>
          <p:cNvSpPr>
            <a:spLocks noGrp="1"/>
          </p:cNvSpPr>
          <p:nvPr>
            <p:ph type="sldNum" sz="quarter" idx="12"/>
          </p:nvPr>
        </p:nvSpPr>
        <p:spPr/>
        <p:txBody>
          <a:bodyPr/>
          <a:lstStyle/>
          <a:p>
            <a:fld id="{0079CAC6-A72B-4EF8-B465-34FA47827E7F}" type="slidenum">
              <a:rPr lang="en-US" smtClean="0"/>
              <a:t>15</a:t>
            </a:fld>
            <a:endParaRPr lang="en-US" dirty="0"/>
          </a:p>
        </p:txBody>
      </p:sp>
    </p:spTree>
    <p:extLst>
      <p:ext uri="{BB962C8B-B14F-4D97-AF65-F5344CB8AC3E}">
        <p14:creationId xmlns:p14="http://schemas.microsoft.com/office/powerpoint/2010/main" val="22401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90E5150B-1FA2-41EC-BE7B-263CCA6811A7}"/>
                                            </p:graphicEl>
                                          </p:spTgt>
                                        </p:tgtEl>
                                        <p:attrNameLst>
                                          <p:attrName>style.visibility</p:attrName>
                                        </p:attrNameLst>
                                      </p:cBhvr>
                                      <p:to>
                                        <p:strVal val="visible"/>
                                      </p:to>
                                    </p:set>
                                    <p:animEffect transition="in" filter="wipe(left)">
                                      <p:cBhvr>
                                        <p:cTn id="7" dur="500"/>
                                        <p:tgtEl>
                                          <p:spTgt spid="6">
                                            <p:graphicEl>
                                              <a:dgm id="{90E5150B-1FA2-41EC-BE7B-263CCA6811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3A213088-0A7F-47A9-A5C0-D5EFC42431FC}"/>
                                            </p:graphicEl>
                                          </p:spTgt>
                                        </p:tgtEl>
                                        <p:attrNameLst>
                                          <p:attrName>style.visibility</p:attrName>
                                        </p:attrNameLst>
                                      </p:cBhvr>
                                      <p:to>
                                        <p:strVal val="visible"/>
                                      </p:to>
                                    </p:set>
                                    <p:animEffect transition="in" filter="wipe(left)">
                                      <p:cBhvr>
                                        <p:cTn id="12" dur="500"/>
                                        <p:tgtEl>
                                          <p:spTgt spid="6">
                                            <p:graphicEl>
                                              <a:dgm id="{3A213088-0A7F-47A9-A5C0-D5EFC42431F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C3398FEF-9E3D-4DCA-8B4D-2CEF5D35400B}"/>
                                            </p:graphicEl>
                                          </p:spTgt>
                                        </p:tgtEl>
                                        <p:attrNameLst>
                                          <p:attrName>style.visibility</p:attrName>
                                        </p:attrNameLst>
                                      </p:cBhvr>
                                      <p:to>
                                        <p:strVal val="visible"/>
                                      </p:to>
                                    </p:set>
                                    <p:animEffect transition="in" filter="wipe(left)">
                                      <p:cBhvr>
                                        <p:cTn id="17" dur="500"/>
                                        <p:tgtEl>
                                          <p:spTgt spid="6">
                                            <p:graphicEl>
                                              <a:dgm id="{C3398FEF-9E3D-4DCA-8B4D-2CEF5D35400B}"/>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graphicEl>
                                              <a:dgm id="{23E7D519-99D6-4178-87FF-7CE919B254AE}"/>
                                            </p:graphicEl>
                                          </p:spTgt>
                                        </p:tgtEl>
                                        <p:attrNameLst>
                                          <p:attrName>style.visibility</p:attrName>
                                        </p:attrNameLst>
                                      </p:cBhvr>
                                      <p:to>
                                        <p:strVal val="visible"/>
                                      </p:to>
                                    </p:set>
                                    <p:animEffect transition="in" filter="wipe(left)">
                                      <p:cBhvr>
                                        <p:cTn id="20" dur="500"/>
                                        <p:tgtEl>
                                          <p:spTgt spid="6">
                                            <p:graphicEl>
                                              <a:dgm id="{23E7D519-99D6-4178-87FF-7CE919B254A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graphicEl>
                                              <a:dgm id="{5CC09B60-5143-4467-84AC-94686D3CC43B}"/>
                                            </p:graphicEl>
                                          </p:spTgt>
                                        </p:tgtEl>
                                        <p:attrNameLst>
                                          <p:attrName>style.visibility</p:attrName>
                                        </p:attrNameLst>
                                      </p:cBhvr>
                                      <p:to>
                                        <p:strVal val="visible"/>
                                      </p:to>
                                    </p:set>
                                    <p:animEffect transition="in" filter="wipe(left)">
                                      <p:cBhvr>
                                        <p:cTn id="25" dur="500"/>
                                        <p:tgtEl>
                                          <p:spTgt spid="6">
                                            <p:graphicEl>
                                              <a:dgm id="{5CC09B60-5143-4467-84AC-94686D3CC43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graphicEl>
                                              <a:dgm id="{22D372B8-AFAE-4A20-B240-80DDFBDC12F6}"/>
                                            </p:graphicEl>
                                          </p:spTgt>
                                        </p:tgtEl>
                                        <p:attrNameLst>
                                          <p:attrName>style.visibility</p:attrName>
                                        </p:attrNameLst>
                                      </p:cBhvr>
                                      <p:to>
                                        <p:strVal val="visible"/>
                                      </p:to>
                                    </p:set>
                                    <p:animEffect transition="in" filter="wipe(left)">
                                      <p:cBhvr>
                                        <p:cTn id="30" dur="500"/>
                                        <p:tgtEl>
                                          <p:spTgt spid="6">
                                            <p:graphicEl>
                                              <a:dgm id="{22D372B8-AFAE-4A20-B240-80DDFBDC12F6}"/>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
                                            <p:graphicEl>
                                              <a:dgm id="{E5E58A5C-0349-47AC-9080-A4F07316FC52}"/>
                                            </p:graphicEl>
                                          </p:spTgt>
                                        </p:tgtEl>
                                        <p:attrNameLst>
                                          <p:attrName>style.visibility</p:attrName>
                                        </p:attrNameLst>
                                      </p:cBhvr>
                                      <p:to>
                                        <p:strVal val="visible"/>
                                      </p:to>
                                    </p:set>
                                    <p:animEffect transition="in" filter="wipe(left)">
                                      <p:cBhvr>
                                        <p:cTn id="33" dur="500"/>
                                        <p:tgtEl>
                                          <p:spTgt spid="6">
                                            <p:graphicEl>
                                              <a:dgm id="{E5E58A5C-0349-47AC-9080-A4F07316FC5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graphicEl>
                                              <a:dgm id="{966BAF99-B228-4FF9-B1FC-5849EA328554}"/>
                                            </p:graphicEl>
                                          </p:spTgt>
                                        </p:tgtEl>
                                        <p:attrNameLst>
                                          <p:attrName>style.visibility</p:attrName>
                                        </p:attrNameLst>
                                      </p:cBhvr>
                                      <p:to>
                                        <p:strVal val="visible"/>
                                      </p:to>
                                    </p:set>
                                    <p:animEffect transition="in" filter="wipe(left)">
                                      <p:cBhvr>
                                        <p:cTn id="38" dur="500"/>
                                        <p:tgtEl>
                                          <p:spTgt spid="6">
                                            <p:graphicEl>
                                              <a:dgm id="{966BAF99-B228-4FF9-B1FC-5849EA32855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graphicEl>
                                              <a:dgm id="{6EBCA13B-AD11-4963-ACDE-162A9941BAC8}"/>
                                            </p:graphicEl>
                                          </p:spTgt>
                                        </p:tgtEl>
                                        <p:attrNameLst>
                                          <p:attrName>style.visibility</p:attrName>
                                        </p:attrNameLst>
                                      </p:cBhvr>
                                      <p:to>
                                        <p:strVal val="visible"/>
                                      </p:to>
                                    </p:set>
                                    <p:animEffect transition="in" filter="wipe(left)">
                                      <p:cBhvr>
                                        <p:cTn id="43" dur="500"/>
                                        <p:tgtEl>
                                          <p:spTgt spid="6">
                                            <p:graphicEl>
                                              <a:dgm id="{6EBCA13B-AD11-4963-ACDE-162A9941BAC8}"/>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
                                            <p:graphicEl>
                                              <a:dgm id="{951F17E9-008A-4394-9784-167AC28AE5E6}"/>
                                            </p:graphicEl>
                                          </p:spTgt>
                                        </p:tgtEl>
                                        <p:attrNameLst>
                                          <p:attrName>style.visibility</p:attrName>
                                        </p:attrNameLst>
                                      </p:cBhvr>
                                      <p:to>
                                        <p:strVal val="visible"/>
                                      </p:to>
                                    </p:set>
                                    <p:animEffect transition="in" filter="wipe(left)">
                                      <p:cBhvr>
                                        <p:cTn id="46" dur="500"/>
                                        <p:tgtEl>
                                          <p:spTgt spid="6">
                                            <p:graphicEl>
                                              <a:dgm id="{951F17E9-008A-4394-9784-167AC28AE5E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graphicEl>
                                              <a:dgm id="{941CC298-68DE-4CE9-807F-BB80C437A0D2}"/>
                                            </p:graphicEl>
                                          </p:spTgt>
                                        </p:tgtEl>
                                        <p:attrNameLst>
                                          <p:attrName>style.visibility</p:attrName>
                                        </p:attrNameLst>
                                      </p:cBhvr>
                                      <p:to>
                                        <p:strVal val="visible"/>
                                      </p:to>
                                    </p:set>
                                    <p:animEffect transition="in" filter="wipe(left)">
                                      <p:cBhvr>
                                        <p:cTn id="51" dur="500"/>
                                        <p:tgtEl>
                                          <p:spTgt spid="6">
                                            <p:graphicEl>
                                              <a:dgm id="{941CC298-68DE-4CE9-807F-BB80C437A0D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graphicEl>
                                              <a:dgm id="{D77F9C86-C1F2-49A4-BEF5-55CB9E959486}"/>
                                            </p:graphicEl>
                                          </p:spTgt>
                                        </p:tgtEl>
                                        <p:attrNameLst>
                                          <p:attrName>style.visibility</p:attrName>
                                        </p:attrNameLst>
                                      </p:cBhvr>
                                      <p:to>
                                        <p:strVal val="visible"/>
                                      </p:to>
                                    </p:set>
                                    <p:animEffect transition="in" filter="wipe(left)">
                                      <p:cBhvr>
                                        <p:cTn id="56" dur="500"/>
                                        <p:tgtEl>
                                          <p:spTgt spid="6">
                                            <p:graphicEl>
                                              <a:dgm id="{D77F9C86-C1F2-49A4-BEF5-55CB9E959486}"/>
                                            </p:graphic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
                                            <p:graphicEl>
                                              <a:dgm id="{922A1DFC-0A6D-48D8-8847-99A6584BB70D}"/>
                                            </p:graphicEl>
                                          </p:spTgt>
                                        </p:tgtEl>
                                        <p:attrNameLst>
                                          <p:attrName>style.visibility</p:attrName>
                                        </p:attrNameLst>
                                      </p:cBhvr>
                                      <p:to>
                                        <p:strVal val="visible"/>
                                      </p:to>
                                    </p:set>
                                    <p:animEffect transition="in" filter="wipe(left)">
                                      <p:cBhvr>
                                        <p:cTn id="59" dur="500"/>
                                        <p:tgtEl>
                                          <p:spTgt spid="6">
                                            <p:graphicEl>
                                              <a:dgm id="{922A1DFC-0A6D-48D8-8847-99A6584BB70D}"/>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
                                            <p:graphicEl>
                                              <a:dgm id="{61956765-A74F-4F32-824F-67B841972BCA}"/>
                                            </p:graphicEl>
                                          </p:spTgt>
                                        </p:tgtEl>
                                        <p:attrNameLst>
                                          <p:attrName>style.visibility</p:attrName>
                                        </p:attrNameLst>
                                      </p:cBhvr>
                                      <p:to>
                                        <p:strVal val="visible"/>
                                      </p:to>
                                    </p:set>
                                    <p:animEffect transition="in" filter="wipe(left)">
                                      <p:cBhvr>
                                        <p:cTn id="64" dur="500"/>
                                        <p:tgtEl>
                                          <p:spTgt spid="6">
                                            <p:graphicEl>
                                              <a:dgm id="{61956765-A74F-4F32-824F-67B841972BCA}"/>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
                                            <p:graphicEl>
                                              <a:dgm id="{F73BE69A-BAA2-48F0-891A-043A94FAB8BE}"/>
                                            </p:graphicEl>
                                          </p:spTgt>
                                        </p:tgtEl>
                                        <p:attrNameLst>
                                          <p:attrName>style.visibility</p:attrName>
                                        </p:attrNameLst>
                                      </p:cBhvr>
                                      <p:to>
                                        <p:strVal val="visible"/>
                                      </p:to>
                                    </p:set>
                                    <p:animEffect transition="in" filter="wipe(left)">
                                      <p:cBhvr>
                                        <p:cTn id="69" dur="500"/>
                                        <p:tgtEl>
                                          <p:spTgt spid="6">
                                            <p:graphicEl>
                                              <a:dgm id="{F73BE69A-BAA2-48F0-891A-043A94FAB8BE}"/>
                                            </p:graphicEl>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6">
                                            <p:graphicEl>
                                              <a:dgm id="{1A9ACA47-3C0D-4640-8951-3BDB69EE21D5}"/>
                                            </p:graphicEl>
                                          </p:spTgt>
                                        </p:tgtEl>
                                        <p:attrNameLst>
                                          <p:attrName>style.visibility</p:attrName>
                                        </p:attrNameLst>
                                      </p:cBhvr>
                                      <p:to>
                                        <p:strVal val="visible"/>
                                      </p:to>
                                    </p:set>
                                    <p:animEffect transition="in" filter="wipe(left)">
                                      <p:cBhvr>
                                        <p:cTn id="72" dur="500"/>
                                        <p:tgtEl>
                                          <p:spTgt spid="6">
                                            <p:graphicEl>
                                              <a:dgm id="{1A9ACA47-3C0D-4640-8951-3BDB69EE21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B295-15A1-9D92-7DFD-BA56310BC96B}"/>
              </a:ext>
            </a:extLst>
          </p:cNvPr>
          <p:cNvSpPr>
            <a:spLocks noGrp="1"/>
          </p:cNvSpPr>
          <p:nvPr>
            <p:ph type="title"/>
          </p:nvPr>
        </p:nvSpPr>
        <p:spPr/>
        <p:txBody>
          <a:bodyPr/>
          <a:lstStyle/>
          <a:p>
            <a:r>
              <a:rPr lang="en-US" dirty="0"/>
              <a:t>Pascaline</a:t>
            </a:r>
          </a:p>
        </p:txBody>
      </p:sp>
      <p:sp>
        <p:nvSpPr>
          <p:cNvPr id="4" name="Footer Placeholder 3">
            <a:extLst>
              <a:ext uri="{FF2B5EF4-FFF2-40B4-BE49-F238E27FC236}">
                <a16:creationId xmlns:a16="http://schemas.microsoft.com/office/drawing/2014/main" id="{2FC60DA9-D82C-CD1C-A51D-71A80150CEDD}"/>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7660AD2-1EDF-86DF-62B9-9D3A1096A2EE}"/>
              </a:ext>
            </a:extLst>
          </p:cNvPr>
          <p:cNvSpPr>
            <a:spLocks noGrp="1"/>
          </p:cNvSpPr>
          <p:nvPr>
            <p:ph type="sldNum" sz="quarter" idx="12"/>
          </p:nvPr>
        </p:nvSpPr>
        <p:spPr/>
        <p:txBody>
          <a:bodyPr/>
          <a:lstStyle/>
          <a:p>
            <a:fld id="{0079CAC6-A72B-4EF8-B465-34FA47827E7F}" type="slidenum">
              <a:rPr lang="en-US" smtClean="0"/>
              <a:t>16</a:t>
            </a:fld>
            <a:endParaRPr lang="en-US" dirty="0"/>
          </a:p>
        </p:txBody>
      </p:sp>
      <p:pic>
        <p:nvPicPr>
          <p:cNvPr id="5122" name="Picture 2">
            <a:extLst>
              <a:ext uri="{FF2B5EF4-FFF2-40B4-BE49-F238E27FC236}">
                <a16:creationId xmlns:a16="http://schemas.microsoft.com/office/drawing/2014/main" id="{C4827281-2E21-B153-84BB-7259AF0E6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326" y="2295991"/>
            <a:ext cx="6750844" cy="370332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B5C343E7-75D7-8C1B-C15B-7F84424BC616}"/>
              </a:ext>
            </a:extLst>
          </p:cNvPr>
          <p:cNvSpPr/>
          <p:nvPr/>
        </p:nvSpPr>
        <p:spPr>
          <a:xfrm>
            <a:off x="8423620" y="697633"/>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800" b="1" dirty="0">
                <a:latin typeface="Kalameh" pitchFamily="2" charset="-78"/>
                <a:cs typeface="Kalameh" pitchFamily="2" charset="-78"/>
              </a:rPr>
              <a:t>چرا اختراع شد؟!</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977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7AC0-3D97-495D-9187-E19D6BDDFB5B}"/>
              </a:ext>
            </a:extLst>
          </p:cNvPr>
          <p:cNvSpPr>
            <a:spLocks noGrp="1"/>
          </p:cNvSpPr>
          <p:nvPr>
            <p:ph type="title"/>
          </p:nvPr>
        </p:nvSpPr>
        <p:spPr/>
        <p:txBody>
          <a:bodyPr/>
          <a:lstStyle/>
          <a:p>
            <a:r>
              <a:rPr lang="en-US" dirty="0"/>
              <a:t>Punched card</a:t>
            </a:r>
          </a:p>
        </p:txBody>
      </p:sp>
      <p:sp>
        <p:nvSpPr>
          <p:cNvPr id="4" name="Footer Placeholder 3">
            <a:extLst>
              <a:ext uri="{FF2B5EF4-FFF2-40B4-BE49-F238E27FC236}">
                <a16:creationId xmlns:a16="http://schemas.microsoft.com/office/drawing/2014/main" id="{2A7B849E-F96E-DF8B-4D5D-BD12DF15F510}"/>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D87EF9AB-3F19-B421-7876-4DCCAC467913}"/>
              </a:ext>
            </a:extLst>
          </p:cNvPr>
          <p:cNvSpPr>
            <a:spLocks noGrp="1"/>
          </p:cNvSpPr>
          <p:nvPr>
            <p:ph type="sldNum" sz="quarter" idx="12"/>
          </p:nvPr>
        </p:nvSpPr>
        <p:spPr/>
        <p:txBody>
          <a:bodyPr/>
          <a:lstStyle/>
          <a:p>
            <a:fld id="{0079CAC6-A72B-4EF8-B465-34FA47827E7F}" type="slidenum">
              <a:rPr lang="en-US" smtClean="0"/>
              <a:t>17</a:t>
            </a:fld>
            <a:endParaRPr lang="en-US" dirty="0"/>
          </a:p>
        </p:txBody>
      </p:sp>
      <p:pic>
        <p:nvPicPr>
          <p:cNvPr id="2050" name="Picture 2" descr="Cyber Heroes of the past: Herman Hollerith">
            <a:extLst>
              <a:ext uri="{FF2B5EF4-FFF2-40B4-BE49-F238E27FC236}">
                <a16:creationId xmlns:a16="http://schemas.microsoft.com/office/drawing/2014/main" id="{CBC0B824-26AA-2E2E-9589-9E5CA91E9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863" y="2365534"/>
            <a:ext cx="7959747" cy="349853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A2579FD2-4164-8EEB-B664-83C4A9267F5D}"/>
              </a:ext>
            </a:extLst>
          </p:cNvPr>
          <p:cNvSpPr/>
          <p:nvPr/>
        </p:nvSpPr>
        <p:spPr>
          <a:xfrm>
            <a:off x="8309113" y="733435"/>
            <a:ext cx="3572327" cy="924391"/>
          </a:xfrm>
          <a:prstGeom prst="wedgeRectCallout">
            <a:avLst>
              <a:gd name="adj1" fmla="val -47133"/>
              <a:gd name="adj2" fmla="val 120659"/>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اگه </a:t>
            </a:r>
            <a:r>
              <a:rPr lang="fa-IR" sz="2800" b="1" dirty="0" err="1">
                <a:latin typeface="Kalameh" pitchFamily="2" charset="-78"/>
                <a:cs typeface="Kalameh" pitchFamily="2" charset="-78"/>
              </a:rPr>
              <a:t>بخوایم</a:t>
            </a:r>
            <a:r>
              <a:rPr lang="fa-IR" sz="2800" b="1" dirty="0">
                <a:latin typeface="Kalameh" pitchFamily="2" charset="-78"/>
                <a:cs typeface="Kalameh" pitchFamily="2" charset="-78"/>
              </a:rPr>
              <a:t> ویرایش کنیم چی؟!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3898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4E62-350F-E03E-74D1-C809E3EAE41A}"/>
              </a:ext>
            </a:extLst>
          </p:cNvPr>
          <p:cNvSpPr>
            <a:spLocks noGrp="1"/>
          </p:cNvSpPr>
          <p:nvPr>
            <p:ph type="title"/>
          </p:nvPr>
        </p:nvSpPr>
        <p:spPr/>
        <p:txBody>
          <a:bodyPr/>
          <a:lstStyle/>
          <a:p>
            <a:r>
              <a:rPr lang="en-US" dirty="0"/>
              <a:t>Punched card machine</a:t>
            </a:r>
          </a:p>
        </p:txBody>
      </p:sp>
      <p:sp>
        <p:nvSpPr>
          <p:cNvPr id="4" name="Footer Placeholder 3">
            <a:extLst>
              <a:ext uri="{FF2B5EF4-FFF2-40B4-BE49-F238E27FC236}">
                <a16:creationId xmlns:a16="http://schemas.microsoft.com/office/drawing/2014/main" id="{D0D4560A-902D-A564-DEE0-E3B2A16747F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41FF6C4-3CB5-D8F3-D960-91CD6DBBF1B8}"/>
              </a:ext>
            </a:extLst>
          </p:cNvPr>
          <p:cNvSpPr>
            <a:spLocks noGrp="1"/>
          </p:cNvSpPr>
          <p:nvPr>
            <p:ph type="sldNum" sz="quarter" idx="12"/>
          </p:nvPr>
        </p:nvSpPr>
        <p:spPr/>
        <p:txBody>
          <a:bodyPr/>
          <a:lstStyle/>
          <a:p>
            <a:fld id="{0079CAC6-A72B-4EF8-B465-34FA47827E7F}" type="slidenum">
              <a:rPr lang="en-US" smtClean="0"/>
              <a:t>18</a:t>
            </a:fld>
            <a:endParaRPr lang="en-US" dirty="0"/>
          </a:p>
        </p:txBody>
      </p:sp>
      <p:pic>
        <p:nvPicPr>
          <p:cNvPr id="4098" name="Picture 2" descr="The first game to punch cards, welcome to awesome facts - Astral Internet">
            <a:extLst>
              <a:ext uri="{FF2B5EF4-FFF2-40B4-BE49-F238E27FC236}">
                <a16:creationId xmlns:a16="http://schemas.microsoft.com/office/drawing/2014/main" id="{D8BFFC22-AEA4-9311-413C-15F930639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768" y="1894275"/>
            <a:ext cx="6296923" cy="48146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7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A6DF-2D40-7CF3-1F43-E138A45488D7}"/>
              </a:ext>
            </a:extLst>
          </p:cNvPr>
          <p:cNvSpPr>
            <a:spLocks noGrp="1"/>
          </p:cNvSpPr>
          <p:nvPr>
            <p:ph type="title"/>
          </p:nvPr>
        </p:nvSpPr>
        <p:spPr/>
        <p:txBody>
          <a:bodyPr/>
          <a:lstStyle/>
          <a:p>
            <a:r>
              <a:rPr lang="en-US" dirty="0"/>
              <a:t>Vacuum tube computers</a:t>
            </a:r>
          </a:p>
        </p:txBody>
      </p:sp>
      <p:sp>
        <p:nvSpPr>
          <p:cNvPr id="3" name="Content Placeholder 2">
            <a:extLst>
              <a:ext uri="{FF2B5EF4-FFF2-40B4-BE49-F238E27FC236}">
                <a16:creationId xmlns:a16="http://schemas.microsoft.com/office/drawing/2014/main" id="{E20B3D29-1966-FCB8-0F70-7334FEEA97D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CC5E6DF-DA6A-60D5-C17A-23C2FBC7D2A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A8452C6-4FBC-41F0-0960-5928301C931A}"/>
              </a:ext>
            </a:extLst>
          </p:cNvPr>
          <p:cNvSpPr>
            <a:spLocks noGrp="1"/>
          </p:cNvSpPr>
          <p:nvPr>
            <p:ph type="sldNum" sz="quarter" idx="12"/>
          </p:nvPr>
        </p:nvSpPr>
        <p:spPr/>
        <p:txBody>
          <a:bodyPr/>
          <a:lstStyle/>
          <a:p>
            <a:fld id="{0079CAC6-A72B-4EF8-B465-34FA47827E7F}" type="slidenum">
              <a:rPr lang="en-US" smtClean="0"/>
              <a:t>19</a:t>
            </a:fld>
            <a:endParaRPr lang="en-US" dirty="0"/>
          </a:p>
        </p:txBody>
      </p:sp>
      <p:pic>
        <p:nvPicPr>
          <p:cNvPr id="6146" name="Picture 2">
            <a:extLst>
              <a:ext uri="{FF2B5EF4-FFF2-40B4-BE49-F238E27FC236}">
                <a16:creationId xmlns:a16="http://schemas.microsoft.com/office/drawing/2014/main" id="{05BA360A-C89A-C23C-B290-F72373BF8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982" y="2011680"/>
            <a:ext cx="5218872" cy="4749174"/>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20EEAFF7-DBE8-F595-C463-13951A1C7852}"/>
              </a:ext>
            </a:extLst>
          </p:cNvPr>
          <p:cNvSpPr/>
          <p:nvPr/>
        </p:nvSpPr>
        <p:spPr>
          <a:xfrm>
            <a:off x="7597674" y="787085"/>
            <a:ext cx="3061253" cy="924391"/>
          </a:xfrm>
          <a:prstGeom prst="wedgeRectCallout">
            <a:avLst>
              <a:gd name="adj1" fmla="val -71158"/>
              <a:gd name="adj2" fmla="val 162592"/>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en-US" sz="2800" b="1" dirty="0">
                <a:latin typeface="Kalameh" pitchFamily="2" charset="-78"/>
                <a:cs typeface="Kalameh" pitchFamily="2" charset="-78"/>
              </a:rPr>
              <a:t>17000</a:t>
            </a:r>
            <a:r>
              <a:rPr lang="fa-IR" sz="2800" b="1" dirty="0">
                <a:latin typeface="Kalameh" pitchFamily="2" charset="-78"/>
                <a:cs typeface="Kalameh" pitchFamily="2" charset="-78"/>
              </a:rPr>
              <a:t> لامپ خلا </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186218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Last lecture</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Course Information</a:t>
            </a:r>
          </a:p>
          <a:p>
            <a:r>
              <a:rPr lang="en-US" dirty="0"/>
              <a:t>Discussion about Programming and Python in Research and Industries</a:t>
            </a:r>
          </a:p>
          <a:p>
            <a:r>
              <a:rPr lang="en-US" dirty="0"/>
              <a:t>Why we use Python</a:t>
            </a:r>
          </a:p>
          <a:p>
            <a:r>
              <a:rPr lang="en-US" dirty="0"/>
              <a:t>How to use Python</a:t>
            </a:r>
            <a:endParaRPr lang="fa-IR" dirty="0"/>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2</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786932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1214-C921-6933-EDC9-8B9E4C87D073}"/>
              </a:ext>
            </a:extLst>
          </p:cNvPr>
          <p:cNvSpPr>
            <a:spLocks noGrp="1"/>
          </p:cNvSpPr>
          <p:nvPr>
            <p:ph type="title"/>
          </p:nvPr>
        </p:nvSpPr>
        <p:spPr/>
        <p:txBody>
          <a:bodyPr/>
          <a:lstStyle/>
          <a:p>
            <a:r>
              <a:rPr lang="en-US" dirty="0"/>
              <a:t>UNIVAC (</a:t>
            </a:r>
            <a:r>
              <a:rPr lang="en-US" dirty="0" err="1">
                <a:solidFill>
                  <a:schemeClr val="accent2"/>
                </a:solidFill>
              </a:rPr>
              <a:t>UNIV</a:t>
            </a:r>
            <a:r>
              <a:rPr lang="en-US" dirty="0" err="1"/>
              <a:t>ersal</a:t>
            </a:r>
            <a:r>
              <a:rPr lang="en-US" dirty="0"/>
              <a:t> </a:t>
            </a:r>
            <a:r>
              <a:rPr lang="en-US" dirty="0">
                <a:solidFill>
                  <a:schemeClr val="accent2"/>
                </a:solidFill>
              </a:rPr>
              <a:t>A</a:t>
            </a:r>
            <a:r>
              <a:rPr lang="en-US" dirty="0"/>
              <a:t>utomatic </a:t>
            </a:r>
            <a:r>
              <a:rPr lang="en-US" dirty="0">
                <a:solidFill>
                  <a:schemeClr val="accent2"/>
                </a:solidFill>
              </a:rPr>
              <a:t>C</a:t>
            </a:r>
            <a:r>
              <a:rPr lang="en-US" dirty="0"/>
              <a:t>omputer)</a:t>
            </a:r>
          </a:p>
        </p:txBody>
      </p:sp>
      <p:sp>
        <p:nvSpPr>
          <p:cNvPr id="4" name="Footer Placeholder 3">
            <a:extLst>
              <a:ext uri="{FF2B5EF4-FFF2-40B4-BE49-F238E27FC236}">
                <a16:creationId xmlns:a16="http://schemas.microsoft.com/office/drawing/2014/main" id="{7AF2ED6F-3FB7-AED4-DC74-3D9771FD9EE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0DB8D0-FEA8-9FB5-3A27-FD7C7D8D2A5E}"/>
              </a:ext>
            </a:extLst>
          </p:cNvPr>
          <p:cNvSpPr>
            <a:spLocks noGrp="1"/>
          </p:cNvSpPr>
          <p:nvPr>
            <p:ph type="sldNum" sz="quarter" idx="12"/>
          </p:nvPr>
        </p:nvSpPr>
        <p:spPr/>
        <p:txBody>
          <a:bodyPr/>
          <a:lstStyle/>
          <a:p>
            <a:fld id="{0079CAC6-A72B-4EF8-B465-34FA47827E7F}" type="slidenum">
              <a:rPr lang="en-US" smtClean="0"/>
              <a:t>20</a:t>
            </a:fld>
            <a:endParaRPr lang="en-US" dirty="0"/>
          </a:p>
        </p:txBody>
      </p:sp>
      <p:pic>
        <p:nvPicPr>
          <p:cNvPr id="7170" name="Picture 2">
            <a:extLst>
              <a:ext uri="{FF2B5EF4-FFF2-40B4-BE49-F238E27FC236}">
                <a16:creationId xmlns:a16="http://schemas.microsoft.com/office/drawing/2014/main" id="{4637DB1E-149F-681E-1342-00C0704128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7442" y="2176334"/>
            <a:ext cx="5662026" cy="424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5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Components of a Computer System</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21</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980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69877-AAFD-07A0-85BA-C4659A58A269}"/>
              </a:ext>
            </a:extLst>
          </p:cNvPr>
          <p:cNvSpPr>
            <a:spLocks noGrp="1"/>
          </p:cNvSpPr>
          <p:nvPr>
            <p:ph type="title"/>
          </p:nvPr>
        </p:nvSpPr>
        <p:spPr/>
        <p:txBody>
          <a:bodyPr/>
          <a:lstStyle/>
          <a:p>
            <a:r>
              <a:rPr lang="en-US" dirty="0"/>
              <a:t>Computer is like a human!?</a:t>
            </a:r>
          </a:p>
        </p:txBody>
      </p:sp>
      <p:pic>
        <p:nvPicPr>
          <p:cNvPr id="9" name="Content Placeholder 8">
            <a:extLst>
              <a:ext uri="{FF2B5EF4-FFF2-40B4-BE49-F238E27FC236}">
                <a16:creationId xmlns:a16="http://schemas.microsoft.com/office/drawing/2014/main" id="{772FEEFC-8A1F-1BF5-B0C2-A92176B9E9A1}"/>
              </a:ext>
            </a:extLst>
          </p:cNvPr>
          <p:cNvPicPr>
            <a:picLocks noGrp="1" noChangeAspect="1"/>
          </p:cNvPicPr>
          <p:nvPr>
            <p:ph idx="1"/>
          </p:nvPr>
        </p:nvPicPr>
        <p:blipFill>
          <a:blip r:embed="rId2"/>
          <a:stretch>
            <a:fillRect/>
          </a:stretch>
        </p:blipFill>
        <p:spPr>
          <a:xfrm>
            <a:off x="258997" y="2078038"/>
            <a:ext cx="6890868" cy="4206875"/>
          </a:xfrm>
        </p:spPr>
      </p:pic>
      <p:sp>
        <p:nvSpPr>
          <p:cNvPr id="3" name="Footer Placeholder 2">
            <a:extLst>
              <a:ext uri="{FF2B5EF4-FFF2-40B4-BE49-F238E27FC236}">
                <a16:creationId xmlns:a16="http://schemas.microsoft.com/office/drawing/2014/main" id="{66FFFDFC-D090-1201-F189-FDD7E8EBB41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CDF6CA15-8F0E-F2CA-57E3-054DA656EFC5}"/>
              </a:ext>
            </a:extLst>
          </p:cNvPr>
          <p:cNvSpPr>
            <a:spLocks noGrp="1"/>
          </p:cNvSpPr>
          <p:nvPr>
            <p:ph type="sldNum" sz="quarter" idx="12"/>
          </p:nvPr>
        </p:nvSpPr>
        <p:spPr/>
        <p:txBody>
          <a:bodyPr/>
          <a:lstStyle/>
          <a:p>
            <a:fld id="{0079CAC6-A72B-4EF8-B465-34FA47827E7F}" type="slidenum">
              <a:rPr lang="en-US" smtClean="0"/>
              <a:t>22</a:t>
            </a:fld>
            <a:endParaRPr lang="en-US" dirty="0"/>
          </a:p>
        </p:txBody>
      </p:sp>
      <p:sp>
        <p:nvSpPr>
          <p:cNvPr id="7" name="AutoShape 4" descr="concept of baby boy working on a computer and talking on the phone –  CareDirector">
            <a:extLst>
              <a:ext uri="{FF2B5EF4-FFF2-40B4-BE49-F238E27FC236}">
                <a16:creationId xmlns:a16="http://schemas.microsoft.com/office/drawing/2014/main" id="{F6C527FE-FEB0-33EA-82AD-4C062D1C34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Machine Learning for Humans, Part 5: Reinforcement Learning | by Vishal  Maini | Machine Learning for Humans | Medium">
            <a:extLst>
              <a:ext uri="{FF2B5EF4-FFF2-40B4-BE49-F238E27FC236}">
                <a16:creationId xmlns:a16="http://schemas.microsoft.com/office/drawing/2014/main" id="{140D25A5-13E6-5125-9C8F-1AD7303A0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767" y="2163856"/>
            <a:ext cx="4895850" cy="27933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9A27743C-F425-795E-1181-51A66E1EAF88}"/>
              </a:ext>
            </a:extLst>
          </p:cNvPr>
          <p:cNvSpPr/>
          <p:nvPr/>
        </p:nvSpPr>
        <p:spPr>
          <a:xfrm>
            <a:off x="7416699" y="591810"/>
            <a:ext cx="3061253" cy="924391"/>
          </a:xfrm>
          <a:prstGeom prst="wedgeRectCallout">
            <a:avLst>
              <a:gd name="adj1" fmla="val -69914"/>
              <a:gd name="adj2" fmla="val 110041"/>
            </a:avLst>
          </a:prstGeom>
        </p:spPr>
        <p:style>
          <a:lnRef idx="3">
            <a:schemeClr val="lt1"/>
          </a:lnRef>
          <a:fillRef idx="1">
            <a:schemeClr val="accent2"/>
          </a:fillRef>
          <a:effectRef idx="1">
            <a:schemeClr val="accent2"/>
          </a:effectRef>
          <a:fontRef idx="minor">
            <a:schemeClr val="lt1"/>
          </a:fontRef>
        </p:style>
        <p:txBody>
          <a:bodyPr rtlCol="0" anchor="ctr"/>
          <a:lstStyle/>
          <a:p>
            <a:pPr algn="ctr" rtl="1"/>
            <a:r>
              <a:rPr lang="fa-IR" sz="2800" b="1" dirty="0">
                <a:latin typeface="Kalameh" pitchFamily="2" charset="-78"/>
                <a:cs typeface="Kalameh" pitchFamily="2" charset="-78"/>
              </a:rPr>
              <a:t>نرم افزار، سخت افزار، ورودی و خروجی...</a:t>
            </a:r>
            <a:endParaRPr lang="en-US" sz="2800" b="1" dirty="0">
              <a:latin typeface="Kalameh" pitchFamily="2" charset="-78"/>
              <a:cs typeface="Kalameh" pitchFamily="2" charset="-78"/>
            </a:endParaRPr>
          </a:p>
        </p:txBody>
      </p:sp>
    </p:spTree>
    <p:extLst>
      <p:ext uri="{BB962C8B-B14F-4D97-AF65-F5344CB8AC3E}">
        <p14:creationId xmlns:p14="http://schemas.microsoft.com/office/powerpoint/2010/main" val="302419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EE2E-DC85-3407-C731-45BB553A6224}"/>
              </a:ext>
            </a:extLst>
          </p:cNvPr>
          <p:cNvSpPr>
            <a:spLocks noGrp="1"/>
          </p:cNvSpPr>
          <p:nvPr>
            <p:ph type="title"/>
          </p:nvPr>
        </p:nvSpPr>
        <p:spPr/>
        <p:txBody>
          <a:bodyPr/>
          <a:lstStyle/>
          <a:p>
            <a:r>
              <a:rPr lang="en-US" dirty="0"/>
              <a:t>What is computer in general?	</a:t>
            </a:r>
          </a:p>
        </p:txBody>
      </p:sp>
      <p:sp>
        <p:nvSpPr>
          <p:cNvPr id="3" name="Content Placeholder 2">
            <a:extLst>
              <a:ext uri="{FF2B5EF4-FFF2-40B4-BE49-F238E27FC236}">
                <a16:creationId xmlns:a16="http://schemas.microsoft.com/office/drawing/2014/main" id="{510C996A-157E-2DA5-418A-51A41FBDED69}"/>
              </a:ext>
            </a:extLst>
          </p:cNvPr>
          <p:cNvSpPr>
            <a:spLocks noGrp="1"/>
          </p:cNvSpPr>
          <p:nvPr>
            <p:ph idx="1"/>
          </p:nvPr>
        </p:nvSpPr>
        <p:spPr>
          <a:xfrm>
            <a:off x="1202919" y="1905000"/>
            <a:ext cx="9912756" cy="4312920"/>
          </a:xfrm>
        </p:spPr>
        <p:txBody>
          <a:bodyPr/>
          <a:lstStyle/>
          <a:p>
            <a:r>
              <a:rPr lang="en-US" dirty="0"/>
              <a:t>A computer is a complex and modular system</a:t>
            </a:r>
            <a:r>
              <a:rPr lang="fa-IR" dirty="0"/>
              <a:t> </a:t>
            </a:r>
            <a:r>
              <a:rPr lang="en-US" dirty="0"/>
              <a:t>(in its hardware and software) for problem solving, computing, and data processing in different domains.</a:t>
            </a:r>
          </a:p>
        </p:txBody>
      </p:sp>
      <p:sp>
        <p:nvSpPr>
          <p:cNvPr id="4" name="Footer Placeholder 3">
            <a:extLst>
              <a:ext uri="{FF2B5EF4-FFF2-40B4-BE49-F238E27FC236}">
                <a16:creationId xmlns:a16="http://schemas.microsoft.com/office/drawing/2014/main" id="{B45BCEE9-4BF4-C93E-D8E5-5C9DF67559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4CE9B2C-7530-46DE-3D8C-837D907D2CB1}"/>
              </a:ext>
            </a:extLst>
          </p:cNvPr>
          <p:cNvSpPr>
            <a:spLocks noGrp="1"/>
          </p:cNvSpPr>
          <p:nvPr>
            <p:ph type="sldNum" sz="quarter" idx="12"/>
          </p:nvPr>
        </p:nvSpPr>
        <p:spPr/>
        <p:txBody>
          <a:bodyPr/>
          <a:lstStyle/>
          <a:p>
            <a:fld id="{0079CAC6-A72B-4EF8-B465-34FA47827E7F}" type="slidenum">
              <a:rPr lang="en-US" smtClean="0"/>
              <a:t>23</a:t>
            </a:fld>
            <a:endParaRPr lang="en-US" dirty="0"/>
          </a:p>
        </p:txBody>
      </p:sp>
      <p:graphicFrame>
        <p:nvGraphicFramePr>
          <p:cNvPr id="6" name="Diagram 5">
            <a:extLst>
              <a:ext uri="{FF2B5EF4-FFF2-40B4-BE49-F238E27FC236}">
                <a16:creationId xmlns:a16="http://schemas.microsoft.com/office/drawing/2014/main" id="{21098FD1-420B-7BD9-3D61-C2CD5137819E}"/>
              </a:ext>
            </a:extLst>
          </p:cNvPr>
          <p:cNvGraphicFramePr/>
          <p:nvPr>
            <p:extLst>
              <p:ext uri="{D42A27DB-BD31-4B8C-83A1-F6EECF244321}">
                <p14:modId xmlns:p14="http://schemas.microsoft.com/office/powerpoint/2010/main" val="3822426973"/>
              </p:ext>
            </p:extLst>
          </p:nvPr>
        </p:nvGraphicFramePr>
        <p:xfrm>
          <a:off x="1807329" y="2743200"/>
          <a:ext cx="8128000" cy="428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00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894D5FB-EDE8-4E17-BDCA-4DCD38F4C8E4}"/>
                                            </p:graphicEl>
                                          </p:spTgt>
                                        </p:tgtEl>
                                        <p:attrNameLst>
                                          <p:attrName>style.visibility</p:attrName>
                                        </p:attrNameLst>
                                      </p:cBhvr>
                                      <p:to>
                                        <p:strVal val="visible"/>
                                      </p:to>
                                    </p:set>
                                    <p:animEffect transition="in" filter="fade">
                                      <p:cBhvr>
                                        <p:cTn id="7" dur="500"/>
                                        <p:tgtEl>
                                          <p:spTgt spid="6">
                                            <p:graphicEl>
                                              <a:dgm id="{9894D5FB-EDE8-4E17-BDCA-4DCD38F4C8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4593D9A-6E4C-4948-B752-56CFFF24F002}"/>
                                            </p:graphicEl>
                                          </p:spTgt>
                                        </p:tgtEl>
                                        <p:attrNameLst>
                                          <p:attrName>style.visibility</p:attrName>
                                        </p:attrNameLst>
                                      </p:cBhvr>
                                      <p:to>
                                        <p:strVal val="visible"/>
                                      </p:to>
                                    </p:set>
                                    <p:animEffect transition="in" filter="fade">
                                      <p:cBhvr>
                                        <p:cTn id="12" dur="500"/>
                                        <p:tgtEl>
                                          <p:spTgt spid="6">
                                            <p:graphicEl>
                                              <a:dgm id="{D4593D9A-6E4C-4948-B752-56CFFF24F00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BFB2BEF-2024-48F1-AADF-227B9E9D6A53}"/>
                                            </p:graphicEl>
                                          </p:spTgt>
                                        </p:tgtEl>
                                        <p:attrNameLst>
                                          <p:attrName>style.visibility</p:attrName>
                                        </p:attrNameLst>
                                      </p:cBhvr>
                                      <p:to>
                                        <p:strVal val="visible"/>
                                      </p:to>
                                    </p:set>
                                    <p:animEffect transition="in" filter="fade">
                                      <p:cBhvr>
                                        <p:cTn id="17" dur="500"/>
                                        <p:tgtEl>
                                          <p:spTgt spid="6">
                                            <p:graphicEl>
                                              <a:dgm id="{0BFB2BEF-2024-48F1-AADF-227B9E9D6A5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C3F6737D-C4E7-46A8-8847-0A8F0FCEE2B9}"/>
                                            </p:graphicEl>
                                          </p:spTgt>
                                        </p:tgtEl>
                                        <p:attrNameLst>
                                          <p:attrName>style.visibility</p:attrName>
                                        </p:attrNameLst>
                                      </p:cBhvr>
                                      <p:to>
                                        <p:strVal val="visible"/>
                                      </p:to>
                                    </p:set>
                                    <p:animEffect transition="in" filter="fade">
                                      <p:cBhvr>
                                        <p:cTn id="22" dur="500"/>
                                        <p:tgtEl>
                                          <p:spTgt spid="6">
                                            <p:graphicEl>
                                              <a:dgm id="{C3F6737D-C4E7-46A8-8847-0A8F0FCEE2B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B1DC0C12-6F36-4393-B8AA-7E44C16E3BAA}"/>
                                            </p:graphicEl>
                                          </p:spTgt>
                                        </p:tgtEl>
                                        <p:attrNameLst>
                                          <p:attrName>style.visibility</p:attrName>
                                        </p:attrNameLst>
                                      </p:cBhvr>
                                      <p:to>
                                        <p:strVal val="visible"/>
                                      </p:to>
                                    </p:set>
                                    <p:animEffect transition="in" filter="fade">
                                      <p:cBhvr>
                                        <p:cTn id="27" dur="500"/>
                                        <p:tgtEl>
                                          <p:spTgt spid="6">
                                            <p:graphicEl>
                                              <a:dgm id="{B1DC0C12-6F36-4393-B8AA-7E44C16E3BA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7059117-3B89-447D-84EC-D0173C3F9A43}"/>
                                            </p:graphicEl>
                                          </p:spTgt>
                                        </p:tgtEl>
                                        <p:attrNameLst>
                                          <p:attrName>style.visibility</p:attrName>
                                        </p:attrNameLst>
                                      </p:cBhvr>
                                      <p:to>
                                        <p:strVal val="visible"/>
                                      </p:to>
                                    </p:set>
                                    <p:animEffect transition="in" filter="fade">
                                      <p:cBhvr>
                                        <p:cTn id="32" dur="500"/>
                                        <p:tgtEl>
                                          <p:spTgt spid="6">
                                            <p:graphicEl>
                                              <a:dgm id="{A7059117-3B89-447D-84EC-D0173C3F9A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9F33-3475-1AE1-8330-524E4B44F77E}"/>
              </a:ext>
            </a:extLst>
          </p:cNvPr>
          <p:cNvSpPr>
            <a:spLocks noGrp="1"/>
          </p:cNvSpPr>
          <p:nvPr>
            <p:ph type="title"/>
          </p:nvPr>
        </p:nvSpPr>
        <p:spPr/>
        <p:txBody>
          <a:bodyPr/>
          <a:lstStyle/>
          <a:p>
            <a:r>
              <a:rPr lang="en-US" dirty="0"/>
              <a:t>A computer may be a TV!</a:t>
            </a:r>
          </a:p>
        </p:txBody>
      </p:sp>
      <p:sp>
        <p:nvSpPr>
          <p:cNvPr id="3" name="Content Placeholder 2">
            <a:extLst>
              <a:ext uri="{FF2B5EF4-FFF2-40B4-BE49-F238E27FC236}">
                <a16:creationId xmlns:a16="http://schemas.microsoft.com/office/drawing/2014/main" id="{EDB2E8F6-C152-078A-BA79-97EBF39516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7448700-9659-1E4E-2009-F9463DABEE0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D8EAF1F-2538-74E3-EE12-CED0BD287CC5}"/>
              </a:ext>
            </a:extLst>
          </p:cNvPr>
          <p:cNvSpPr>
            <a:spLocks noGrp="1"/>
          </p:cNvSpPr>
          <p:nvPr>
            <p:ph type="sldNum" sz="quarter" idx="12"/>
          </p:nvPr>
        </p:nvSpPr>
        <p:spPr/>
        <p:txBody>
          <a:bodyPr/>
          <a:lstStyle/>
          <a:p>
            <a:fld id="{0079CAC6-A72B-4EF8-B465-34FA47827E7F}" type="slidenum">
              <a:rPr lang="en-US" smtClean="0"/>
              <a:t>24</a:t>
            </a:fld>
            <a:endParaRPr lang="en-US" dirty="0"/>
          </a:p>
        </p:txBody>
      </p:sp>
      <p:pic>
        <p:nvPicPr>
          <p:cNvPr id="9218" name="Picture 2" descr="VW 80 cm (32 inches) HD Ready Android Smart LED TV VW32S (Black) :  Amazon.in: Electronics">
            <a:extLst>
              <a:ext uri="{FF2B5EF4-FFF2-40B4-BE49-F238E27FC236}">
                <a16:creationId xmlns:a16="http://schemas.microsoft.com/office/drawing/2014/main" id="{A39BF784-0CE1-7978-52A6-7D6E85FAF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592" y="1997870"/>
            <a:ext cx="7197725" cy="477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8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F75E-9AFC-38E8-091A-E1954114D11F}"/>
              </a:ext>
            </a:extLst>
          </p:cNvPr>
          <p:cNvSpPr>
            <a:spLocks noGrp="1"/>
          </p:cNvSpPr>
          <p:nvPr>
            <p:ph type="title"/>
          </p:nvPr>
        </p:nvSpPr>
        <p:spPr/>
        <p:txBody>
          <a:bodyPr/>
          <a:lstStyle/>
          <a:p>
            <a:r>
              <a:rPr lang="en-US" dirty="0"/>
              <a:t>How to convert a problem to machine language?</a:t>
            </a:r>
          </a:p>
        </p:txBody>
      </p:sp>
      <p:sp>
        <p:nvSpPr>
          <p:cNvPr id="4" name="Footer Placeholder 3">
            <a:extLst>
              <a:ext uri="{FF2B5EF4-FFF2-40B4-BE49-F238E27FC236}">
                <a16:creationId xmlns:a16="http://schemas.microsoft.com/office/drawing/2014/main" id="{583D34D1-E03F-A4E9-4384-779EE17DF86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0A71D51-4C3D-34DB-42D4-033A674DCA95}"/>
              </a:ext>
            </a:extLst>
          </p:cNvPr>
          <p:cNvSpPr>
            <a:spLocks noGrp="1"/>
          </p:cNvSpPr>
          <p:nvPr>
            <p:ph type="sldNum" sz="quarter" idx="12"/>
          </p:nvPr>
        </p:nvSpPr>
        <p:spPr/>
        <p:txBody>
          <a:bodyPr/>
          <a:lstStyle/>
          <a:p>
            <a:fld id="{0079CAC6-A72B-4EF8-B465-34FA47827E7F}" type="slidenum">
              <a:rPr lang="en-US" smtClean="0"/>
              <a:t>25</a:t>
            </a:fld>
            <a:endParaRPr lang="en-US" dirty="0"/>
          </a:p>
        </p:txBody>
      </p:sp>
      <p:graphicFrame>
        <p:nvGraphicFramePr>
          <p:cNvPr id="6" name="Diagram 5">
            <a:extLst>
              <a:ext uri="{FF2B5EF4-FFF2-40B4-BE49-F238E27FC236}">
                <a16:creationId xmlns:a16="http://schemas.microsoft.com/office/drawing/2014/main" id="{24C0E469-3E2E-7D9C-7998-E1752D45DAF3}"/>
              </a:ext>
            </a:extLst>
          </p:cNvPr>
          <p:cNvGraphicFramePr/>
          <p:nvPr>
            <p:extLst>
              <p:ext uri="{D42A27DB-BD31-4B8C-83A1-F6EECF244321}">
                <p14:modId xmlns:p14="http://schemas.microsoft.com/office/powerpoint/2010/main" val="1456476764"/>
              </p:ext>
            </p:extLst>
          </p:nvPr>
        </p:nvGraphicFramePr>
        <p:xfrm>
          <a:off x="1104899" y="1792936"/>
          <a:ext cx="9153525" cy="4972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8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0A49AEA9-BFE8-4421-AAE4-CCDC7A6821E3}"/>
                                            </p:graphicEl>
                                          </p:spTgt>
                                        </p:tgtEl>
                                        <p:attrNameLst>
                                          <p:attrName>style.visibility</p:attrName>
                                        </p:attrNameLst>
                                      </p:cBhvr>
                                      <p:to>
                                        <p:strVal val="visible"/>
                                      </p:to>
                                    </p:set>
                                    <p:animEffect transition="in" filter="fade">
                                      <p:cBhvr>
                                        <p:cTn id="7" dur="1000"/>
                                        <p:tgtEl>
                                          <p:spTgt spid="6">
                                            <p:graphicEl>
                                              <a:dgm id="{0A49AEA9-BFE8-4421-AAE4-CCDC7A6821E3}"/>
                                            </p:graphicEl>
                                          </p:spTgt>
                                        </p:tgtEl>
                                      </p:cBhvr>
                                    </p:animEffect>
                                    <p:anim calcmode="lin" valueType="num">
                                      <p:cBhvr>
                                        <p:cTn id="8" dur="1000" fill="hold"/>
                                        <p:tgtEl>
                                          <p:spTgt spid="6">
                                            <p:graphicEl>
                                              <a:dgm id="{0A49AEA9-BFE8-4421-AAE4-CCDC7A6821E3}"/>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0A49AEA9-BFE8-4421-AAE4-CCDC7A6821E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B4CDA845-5DBA-4353-9AD8-2C37BF15A098}"/>
                                            </p:graphicEl>
                                          </p:spTgt>
                                        </p:tgtEl>
                                        <p:attrNameLst>
                                          <p:attrName>style.visibility</p:attrName>
                                        </p:attrNameLst>
                                      </p:cBhvr>
                                      <p:to>
                                        <p:strVal val="visible"/>
                                      </p:to>
                                    </p:set>
                                    <p:animEffect transition="in" filter="fade">
                                      <p:cBhvr>
                                        <p:cTn id="14" dur="1000"/>
                                        <p:tgtEl>
                                          <p:spTgt spid="6">
                                            <p:graphicEl>
                                              <a:dgm id="{B4CDA845-5DBA-4353-9AD8-2C37BF15A098}"/>
                                            </p:graphicEl>
                                          </p:spTgt>
                                        </p:tgtEl>
                                      </p:cBhvr>
                                    </p:animEffect>
                                    <p:anim calcmode="lin" valueType="num">
                                      <p:cBhvr>
                                        <p:cTn id="15" dur="1000" fill="hold"/>
                                        <p:tgtEl>
                                          <p:spTgt spid="6">
                                            <p:graphicEl>
                                              <a:dgm id="{B4CDA845-5DBA-4353-9AD8-2C37BF15A098}"/>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B4CDA845-5DBA-4353-9AD8-2C37BF15A098}"/>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11B5BE67-6AC2-410C-A5FE-9DECEE5D465D}"/>
                                            </p:graphicEl>
                                          </p:spTgt>
                                        </p:tgtEl>
                                        <p:attrNameLst>
                                          <p:attrName>style.visibility</p:attrName>
                                        </p:attrNameLst>
                                      </p:cBhvr>
                                      <p:to>
                                        <p:strVal val="visible"/>
                                      </p:to>
                                    </p:set>
                                    <p:animEffect transition="in" filter="fade">
                                      <p:cBhvr>
                                        <p:cTn id="21" dur="1000"/>
                                        <p:tgtEl>
                                          <p:spTgt spid="6">
                                            <p:graphicEl>
                                              <a:dgm id="{11B5BE67-6AC2-410C-A5FE-9DECEE5D465D}"/>
                                            </p:graphicEl>
                                          </p:spTgt>
                                        </p:tgtEl>
                                      </p:cBhvr>
                                    </p:animEffect>
                                    <p:anim calcmode="lin" valueType="num">
                                      <p:cBhvr>
                                        <p:cTn id="22" dur="1000" fill="hold"/>
                                        <p:tgtEl>
                                          <p:spTgt spid="6">
                                            <p:graphicEl>
                                              <a:dgm id="{11B5BE67-6AC2-410C-A5FE-9DECEE5D465D}"/>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11B5BE67-6AC2-410C-A5FE-9DECEE5D465D}"/>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6C7B1044-E94B-4821-BA3F-C657DB05A8CC}"/>
                                            </p:graphicEl>
                                          </p:spTgt>
                                        </p:tgtEl>
                                        <p:attrNameLst>
                                          <p:attrName>style.visibility</p:attrName>
                                        </p:attrNameLst>
                                      </p:cBhvr>
                                      <p:to>
                                        <p:strVal val="visible"/>
                                      </p:to>
                                    </p:set>
                                    <p:animEffect transition="in" filter="fade">
                                      <p:cBhvr>
                                        <p:cTn id="28" dur="1000"/>
                                        <p:tgtEl>
                                          <p:spTgt spid="6">
                                            <p:graphicEl>
                                              <a:dgm id="{6C7B1044-E94B-4821-BA3F-C657DB05A8CC}"/>
                                            </p:graphicEl>
                                          </p:spTgt>
                                        </p:tgtEl>
                                      </p:cBhvr>
                                    </p:animEffect>
                                    <p:anim calcmode="lin" valueType="num">
                                      <p:cBhvr>
                                        <p:cTn id="29" dur="1000" fill="hold"/>
                                        <p:tgtEl>
                                          <p:spTgt spid="6">
                                            <p:graphicEl>
                                              <a:dgm id="{6C7B1044-E94B-4821-BA3F-C657DB05A8CC}"/>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6C7B1044-E94B-4821-BA3F-C657DB05A8CC}"/>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86427D96-5C08-4991-9ED0-97C1D8E511C4}"/>
                                            </p:graphicEl>
                                          </p:spTgt>
                                        </p:tgtEl>
                                        <p:attrNameLst>
                                          <p:attrName>style.visibility</p:attrName>
                                        </p:attrNameLst>
                                      </p:cBhvr>
                                      <p:to>
                                        <p:strVal val="visible"/>
                                      </p:to>
                                    </p:set>
                                    <p:animEffect transition="in" filter="fade">
                                      <p:cBhvr>
                                        <p:cTn id="35" dur="1000"/>
                                        <p:tgtEl>
                                          <p:spTgt spid="6">
                                            <p:graphicEl>
                                              <a:dgm id="{86427D96-5C08-4991-9ED0-97C1D8E511C4}"/>
                                            </p:graphicEl>
                                          </p:spTgt>
                                        </p:tgtEl>
                                      </p:cBhvr>
                                    </p:animEffect>
                                    <p:anim calcmode="lin" valueType="num">
                                      <p:cBhvr>
                                        <p:cTn id="36" dur="1000" fill="hold"/>
                                        <p:tgtEl>
                                          <p:spTgt spid="6">
                                            <p:graphicEl>
                                              <a:dgm id="{86427D96-5C08-4991-9ED0-97C1D8E511C4}"/>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86427D96-5C08-4991-9ED0-97C1D8E511C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graphicEl>
                                              <a:dgm id="{AF229676-71EC-495D-A472-3F2EACF98E1D}"/>
                                            </p:graphicEl>
                                          </p:spTgt>
                                        </p:tgtEl>
                                        <p:attrNameLst>
                                          <p:attrName>style.visibility</p:attrName>
                                        </p:attrNameLst>
                                      </p:cBhvr>
                                      <p:to>
                                        <p:strVal val="visible"/>
                                      </p:to>
                                    </p:set>
                                    <p:animEffect transition="in" filter="fade">
                                      <p:cBhvr>
                                        <p:cTn id="42" dur="1000"/>
                                        <p:tgtEl>
                                          <p:spTgt spid="6">
                                            <p:graphicEl>
                                              <a:dgm id="{AF229676-71EC-495D-A472-3F2EACF98E1D}"/>
                                            </p:graphicEl>
                                          </p:spTgt>
                                        </p:tgtEl>
                                      </p:cBhvr>
                                    </p:animEffect>
                                    <p:anim calcmode="lin" valueType="num">
                                      <p:cBhvr>
                                        <p:cTn id="43" dur="1000" fill="hold"/>
                                        <p:tgtEl>
                                          <p:spTgt spid="6">
                                            <p:graphicEl>
                                              <a:dgm id="{AF229676-71EC-495D-A472-3F2EACF98E1D}"/>
                                            </p:graphicEl>
                                          </p:spTgt>
                                        </p:tgtEl>
                                        <p:attrNameLst>
                                          <p:attrName>ppt_x</p:attrName>
                                        </p:attrNameLst>
                                      </p:cBhvr>
                                      <p:tavLst>
                                        <p:tav tm="0">
                                          <p:val>
                                            <p:strVal val="#ppt_x"/>
                                          </p:val>
                                        </p:tav>
                                        <p:tav tm="100000">
                                          <p:val>
                                            <p:strVal val="#ppt_x"/>
                                          </p:val>
                                        </p:tav>
                                      </p:tavLst>
                                    </p:anim>
                                    <p:anim calcmode="lin" valueType="num">
                                      <p:cBhvr>
                                        <p:cTn id="44" dur="1000" fill="hold"/>
                                        <p:tgtEl>
                                          <p:spTgt spid="6">
                                            <p:graphicEl>
                                              <a:dgm id="{AF229676-71EC-495D-A472-3F2EACF98E1D}"/>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graphicEl>
                                              <a:dgm id="{B5EA5606-A4CA-478E-B1B4-E1FAD3A16970}"/>
                                            </p:graphicEl>
                                          </p:spTgt>
                                        </p:tgtEl>
                                        <p:attrNameLst>
                                          <p:attrName>style.visibility</p:attrName>
                                        </p:attrNameLst>
                                      </p:cBhvr>
                                      <p:to>
                                        <p:strVal val="visible"/>
                                      </p:to>
                                    </p:set>
                                    <p:animEffect transition="in" filter="fade">
                                      <p:cBhvr>
                                        <p:cTn id="49" dur="1000"/>
                                        <p:tgtEl>
                                          <p:spTgt spid="6">
                                            <p:graphicEl>
                                              <a:dgm id="{B5EA5606-A4CA-478E-B1B4-E1FAD3A16970}"/>
                                            </p:graphicEl>
                                          </p:spTgt>
                                        </p:tgtEl>
                                      </p:cBhvr>
                                    </p:animEffect>
                                    <p:anim calcmode="lin" valueType="num">
                                      <p:cBhvr>
                                        <p:cTn id="50" dur="1000" fill="hold"/>
                                        <p:tgtEl>
                                          <p:spTgt spid="6">
                                            <p:graphicEl>
                                              <a:dgm id="{B5EA5606-A4CA-478E-B1B4-E1FAD3A16970}"/>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dgm id="{B5EA5606-A4CA-478E-B1B4-E1FAD3A16970}"/>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graphicEl>
                                              <a:dgm id="{6E92501F-0252-4B30-8162-37E8615B8091}"/>
                                            </p:graphicEl>
                                          </p:spTgt>
                                        </p:tgtEl>
                                        <p:attrNameLst>
                                          <p:attrName>style.visibility</p:attrName>
                                        </p:attrNameLst>
                                      </p:cBhvr>
                                      <p:to>
                                        <p:strVal val="visible"/>
                                      </p:to>
                                    </p:set>
                                    <p:animEffect transition="in" filter="fade">
                                      <p:cBhvr>
                                        <p:cTn id="56" dur="1000"/>
                                        <p:tgtEl>
                                          <p:spTgt spid="6">
                                            <p:graphicEl>
                                              <a:dgm id="{6E92501F-0252-4B30-8162-37E8615B8091}"/>
                                            </p:graphicEl>
                                          </p:spTgt>
                                        </p:tgtEl>
                                      </p:cBhvr>
                                    </p:animEffect>
                                    <p:anim calcmode="lin" valueType="num">
                                      <p:cBhvr>
                                        <p:cTn id="57" dur="1000" fill="hold"/>
                                        <p:tgtEl>
                                          <p:spTgt spid="6">
                                            <p:graphicEl>
                                              <a:dgm id="{6E92501F-0252-4B30-8162-37E8615B8091}"/>
                                            </p:graphicEl>
                                          </p:spTgt>
                                        </p:tgtEl>
                                        <p:attrNameLst>
                                          <p:attrName>ppt_x</p:attrName>
                                        </p:attrNameLst>
                                      </p:cBhvr>
                                      <p:tavLst>
                                        <p:tav tm="0">
                                          <p:val>
                                            <p:strVal val="#ppt_x"/>
                                          </p:val>
                                        </p:tav>
                                        <p:tav tm="100000">
                                          <p:val>
                                            <p:strVal val="#ppt_x"/>
                                          </p:val>
                                        </p:tav>
                                      </p:tavLst>
                                    </p:anim>
                                    <p:anim calcmode="lin" valueType="num">
                                      <p:cBhvr>
                                        <p:cTn id="58" dur="1000" fill="hold"/>
                                        <p:tgtEl>
                                          <p:spTgt spid="6">
                                            <p:graphicEl>
                                              <a:dgm id="{6E92501F-0252-4B30-8162-37E8615B8091}"/>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graphicEl>
                                              <a:dgm id="{3B5F44FC-93D4-4842-9BD1-6175CCDAF668}"/>
                                            </p:graphicEl>
                                          </p:spTgt>
                                        </p:tgtEl>
                                        <p:attrNameLst>
                                          <p:attrName>style.visibility</p:attrName>
                                        </p:attrNameLst>
                                      </p:cBhvr>
                                      <p:to>
                                        <p:strVal val="visible"/>
                                      </p:to>
                                    </p:set>
                                    <p:animEffect transition="in" filter="fade">
                                      <p:cBhvr>
                                        <p:cTn id="63" dur="1000"/>
                                        <p:tgtEl>
                                          <p:spTgt spid="6">
                                            <p:graphicEl>
                                              <a:dgm id="{3B5F44FC-93D4-4842-9BD1-6175CCDAF668}"/>
                                            </p:graphicEl>
                                          </p:spTgt>
                                        </p:tgtEl>
                                      </p:cBhvr>
                                    </p:animEffect>
                                    <p:anim calcmode="lin" valueType="num">
                                      <p:cBhvr>
                                        <p:cTn id="64" dur="1000" fill="hold"/>
                                        <p:tgtEl>
                                          <p:spTgt spid="6">
                                            <p:graphicEl>
                                              <a:dgm id="{3B5F44FC-93D4-4842-9BD1-6175CCDAF668}"/>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3B5F44FC-93D4-4842-9BD1-6175CCDAF668}"/>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graphicEl>
                                              <a:dgm id="{2C8DABF4-311D-40C7-A516-B3B895DF1CA0}"/>
                                            </p:graphicEl>
                                          </p:spTgt>
                                        </p:tgtEl>
                                        <p:attrNameLst>
                                          <p:attrName>style.visibility</p:attrName>
                                        </p:attrNameLst>
                                      </p:cBhvr>
                                      <p:to>
                                        <p:strVal val="visible"/>
                                      </p:to>
                                    </p:set>
                                    <p:animEffect transition="in" filter="fade">
                                      <p:cBhvr>
                                        <p:cTn id="70" dur="1000"/>
                                        <p:tgtEl>
                                          <p:spTgt spid="6">
                                            <p:graphicEl>
                                              <a:dgm id="{2C8DABF4-311D-40C7-A516-B3B895DF1CA0}"/>
                                            </p:graphicEl>
                                          </p:spTgt>
                                        </p:tgtEl>
                                      </p:cBhvr>
                                    </p:animEffect>
                                    <p:anim calcmode="lin" valueType="num">
                                      <p:cBhvr>
                                        <p:cTn id="71" dur="1000" fill="hold"/>
                                        <p:tgtEl>
                                          <p:spTgt spid="6">
                                            <p:graphicEl>
                                              <a:dgm id="{2C8DABF4-311D-40C7-A516-B3B895DF1CA0}"/>
                                            </p:graphicEl>
                                          </p:spTgt>
                                        </p:tgtEl>
                                        <p:attrNameLst>
                                          <p:attrName>ppt_x</p:attrName>
                                        </p:attrNameLst>
                                      </p:cBhvr>
                                      <p:tavLst>
                                        <p:tav tm="0">
                                          <p:val>
                                            <p:strVal val="#ppt_x"/>
                                          </p:val>
                                        </p:tav>
                                        <p:tav tm="100000">
                                          <p:val>
                                            <p:strVal val="#ppt_x"/>
                                          </p:val>
                                        </p:tav>
                                      </p:tavLst>
                                    </p:anim>
                                    <p:anim calcmode="lin" valueType="num">
                                      <p:cBhvr>
                                        <p:cTn id="72" dur="1000" fill="hold"/>
                                        <p:tgtEl>
                                          <p:spTgt spid="6">
                                            <p:graphicEl>
                                              <a:dgm id="{2C8DABF4-311D-40C7-A516-B3B895DF1CA0}"/>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graphicEl>
                                              <a:dgm id="{1E1AB3DF-0495-43E8-9D80-238B8992A861}"/>
                                            </p:graphicEl>
                                          </p:spTgt>
                                        </p:tgtEl>
                                        <p:attrNameLst>
                                          <p:attrName>style.visibility</p:attrName>
                                        </p:attrNameLst>
                                      </p:cBhvr>
                                      <p:to>
                                        <p:strVal val="visible"/>
                                      </p:to>
                                    </p:set>
                                    <p:animEffect transition="in" filter="fade">
                                      <p:cBhvr>
                                        <p:cTn id="77" dur="1000"/>
                                        <p:tgtEl>
                                          <p:spTgt spid="6">
                                            <p:graphicEl>
                                              <a:dgm id="{1E1AB3DF-0495-43E8-9D80-238B8992A861}"/>
                                            </p:graphicEl>
                                          </p:spTgt>
                                        </p:tgtEl>
                                      </p:cBhvr>
                                    </p:animEffect>
                                    <p:anim calcmode="lin" valueType="num">
                                      <p:cBhvr>
                                        <p:cTn id="78" dur="1000" fill="hold"/>
                                        <p:tgtEl>
                                          <p:spTgt spid="6">
                                            <p:graphicEl>
                                              <a:dgm id="{1E1AB3DF-0495-43E8-9D80-238B8992A861}"/>
                                            </p:graphicEl>
                                          </p:spTgt>
                                        </p:tgtEl>
                                        <p:attrNameLst>
                                          <p:attrName>ppt_x</p:attrName>
                                        </p:attrNameLst>
                                      </p:cBhvr>
                                      <p:tavLst>
                                        <p:tav tm="0">
                                          <p:val>
                                            <p:strVal val="#ppt_x"/>
                                          </p:val>
                                        </p:tav>
                                        <p:tav tm="100000">
                                          <p:val>
                                            <p:strVal val="#ppt_x"/>
                                          </p:val>
                                        </p:tav>
                                      </p:tavLst>
                                    </p:anim>
                                    <p:anim calcmode="lin" valueType="num">
                                      <p:cBhvr>
                                        <p:cTn id="79" dur="1000" fill="hold"/>
                                        <p:tgtEl>
                                          <p:spTgt spid="6">
                                            <p:graphicEl>
                                              <a:dgm id="{1E1AB3DF-0495-43E8-9D80-238B8992A861}"/>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graphicEl>
                                              <a:dgm id="{6BC8A455-DD12-4396-9D34-8C138135467A}"/>
                                            </p:graphicEl>
                                          </p:spTgt>
                                        </p:tgtEl>
                                        <p:attrNameLst>
                                          <p:attrName>style.visibility</p:attrName>
                                        </p:attrNameLst>
                                      </p:cBhvr>
                                      <p:to>
                                        <p:strVal val="visible"/>
                                      </p:to>
                                    </p:set>
                                    <p:animEffect transition="in" filter="fade">
                                      <p:cBhvr>
                                        <p:cTn id="84" dur="1000"/>
                                        <p:tgtEl>
                                          <p:spTgt spid="6">
                                            <p:graphicEl>
                                              <a:dgm id="{6BC8A455-DD12-4396-9D34-8C138135467A}"/>
                                            </p:graphicEl>
                                          </p:spTgt>
                                        </p:tgtEl>
                                      </p:cBhvr>
                                    </p:animEffect>
                                    <p:anim calcmode="lin" valueType="num">
                                      <p:cBhvr>
                                        <p:cTn id="85" dur="1000" fill="hold"/>
                                        <p:tgtEl>
                                          <p:spTgt spid="6">
                                            <p:graphicEl>
                                              <a:dgm id="{6BC8A455-DD12-4396-9D34-8C138135467A}"/>
                                            </p:graphicEl>
                                          </p:spTgt>
                                        </p:tgtEl>
                                        <p:attrNameLst>
                                          <p:attrName>ppt_x</p:attrName>
                                        </p:attrNameLst>
                                      </p:cBhvr>
                                      <p:tavLst>
                                        <p:tav tm="0">
                                          <p:val>
                                            <p:strVal val="#ppt_x"/>
                                          </p:val>
                                        </p:tav>
                                        <p:tav tm="100000">
                                          <p:val>
                                            <p:strVal val="#ppt_x"/>
                                          </p:val>
                                        </p:tav>
                                      </p:tavLst>
                                    </p:anim>
                                    <p:anim calcmode="lin" valueType="num">
                                      <p:cBhvr>
                                        <p:cTn id="86" dur="1000" fill="hold"/>
                                        <p:tgtEl>
                                          <p:spTgt spid="6">
                                            <p:graphicEl>
                                              <a:dgm id="{6BC8A455-DD12-4396-9D34-8C138135467A}"/>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graphicEl>
                                              <a:dgm id="{BBE59334-6A6F-4A75-BED6-3F3BD016BA51}"/>
                                            </p:graphicEl>
                                          </p:spTgt>
                                        </p:tgtEl>
                                        <p:attrNameLst>
                                          <p:attrName>style.visibility</p:attrName>
                                        </p:attrNameLst>
                                      </p:cBhvr>
                                      <p:to>
                                        <p:strVal val="visible"/>
                                      </p:to>
                                    </p:set>
                                    <p:animEffect transition="in" filter="fade">
                                      <p:cBhvr>
                                        <p:cTn id="91" dur="1000"/>
                                        <p:tgtEl>
                                          <p:spTgt spid="6">
                                            <p:graphicEl>
                                              <a:dgm id="{BBE59334-6A6F-4A75-BED6-3F3BD016BA51}"/>
                                            </p:graphicEl>
                                          </p:spTgt>
                                        </p:tgtEl>
                                      </p:cBhvr>
                                    </p:animEffect>
                                    <p:anim calcmode="lin" valueType="num">
                                      <p:cBhvr>
                                        <p:cTn id="92" dur="1000" fill="hold"/>
                                        <p:tgtEl>
                                          <p:spTgt spid="6">
                                            <p:graphicEl>
                                              <a:dgm id="{BBE59334-6A6F-4A75-BED6-3F3BD016BA51}"/>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dgm id="{BBE59334-6A6F-4A75-BED6-3F3BD016BA51}"/>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graphicEl>
                                              <a:dgm id="{FC7EFB9E-C14F-4F1A-AA7F-6188E7F4FC65}"/>
                                            </p:graphicEl>
                                          </p:spTgt>
                                        </p:tgtEl>
                                        <p:attrNameLst>
                                          <p:attrName>style.visibility</p:attrName>
                                        </p:attrNameLst>
                                      </p:cBhvr>
                                      <p:to>
                                        <p:strVal val="visible"/>
                                      </p:to>
                                    </p:set>
                                    <p:animEffect transition="in" filter="fade">
                                      <p:cBhvr>
                                        <p:cTn id="98" dur="1000"/>
                                        <p:tgtEl>
                                          <p:spTgt spid="6">
                                            <p:graphicEl>
                                              <a:dgm id="{FC7EFB9E-C14F-4F1A-AA7F-6188E7F4FC65}"/>
                                            </p:graphicEl>
                                          </p:spTgt>
                                        </p:tgtEl>
                                      </p:cBhvr>
                                    </p:animEffect>
                                    <p:anim calcmode="lin" valueType="num">
                                      <p:cBhvr>
                                        <p:cTn id="99" dur="1000" fill="hold"/>
                                        <p:tgtEl>
                                          <p:spTgt spid="6">
                                            <p:graphicEl>
                                              <a:dgm id="{FC7EFB9E-C14F-4F1A-AA7F-6188E7F4FC65}"/>
                                            </p:graphicEl>
                                          </p:spTgt>
                                        </p:tgtEl>
                                        <p:attrNameLst>
                                          <p:attrName>ppt_x</p:attrName>
                                        </p:attrNameLst>
                                      </p:cBhvr>
                                      <p:tavLst>
                                        <p:tav tm="0">
                                          <p:val>
                                            <p:strVal val="#ppt_x"/>
                                          </p:val>
                                        </p:tav>
                                        <p:tav tm="100000">
                                          <p:val>
                                            <p:strVal val="#ppt_x"/>
                                          </p:val>
                                        </p:tav>
                                      </p:tavLst>
                                    </p:anim>
                                    <p:anim calcmode="lin" valueType="num">
                                      <p:cBhvr>
                                        <p:cTn id="100" dur="1000" fill="hold"/>
                                        <p:tgtEl>
                                          <p:spTgt spid="6">
                                            <p:graphicEl>
                                              <a:dgm id="{FC7EFB9E-C14F-4F1A-AA7F-6188E7F4FC6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C6FF-5FE1-7E75-6A64-F5F719AF073B}"/>
              </a:ext>
            </a:extLst>
          </p:cNvPr>
          <p:cNvSpPr>
            <a:spLocks noGrp="1"/>
          </p:cNvSpPr>
          <p:nvPr>
            <p:ph type="title"/>
          </p:nvPr>
        </p:nvSpPr>
        <p:spPr/>
        <p:txBody>
          <a:bodyPr/>
          <a:lstStyle/>
          <a:p>
            <a:r>
              <a:rPr lang="en-US" dirty="0"/>
              <a:t>What is hardware and software?</a:t>
            </a:r>
          </a:p>
        </p:txBody>
      </p:sp>
      <p:sp>
        <p:nvSpPr>
          <p:cNvPr id="3" name="Content Placeholder 2">
            <a:extLst>
              <a:ext uri="{FF2B5EF4-FFF2-40B4-BE49-F238E27FC236}">
                <a16:creationId xmlns:a16="http://schemas.microsoft.com/office/drawing/2014/main" id="{C1E06BBB-E6B8-D73A-1782-626103A12AA7}"/>
              </a:ext>
            </a:extLst>
          </p:cNvPr>
          <p:cNvSpPr>
            <a:spLocks noGrp="1"/>
          </p:cNvSpPr>
          <p:nvPr>
            <p:ph idx="1"/>
          </p:nvPr>
        </p:nvSpPr>
        <p:spPr/>
        <p:txBody>
          <a:bodyPr/>
          <a:lstStyle/>
          <a:p>
            <a:r>
              <a:rPr lang="en-US" dirty="0"/>
              <a:t>The hardware components of a computer system are the electronic and physical parts.</a:t>
            </a:r>
          </a:p>
          <a:p>
            <a:r>
              <a:rPr lang="en-US" dirty="0"/>
              <a:t>But, the software components are all things except hardware! These are data, or programs or other soft parts!</a:t>
            </a:r>
          </a:p>
        </p:txBody>
      </p:sp>
      <p:sp>
        <p:nvSpPr>
          <p:cNvPr id="4" name="Footer Placeholder 3">
            <a:extLst>
              <a:ext uri="{FF2B5EF4-FFF2-40B4-BE49-F238E27FC236}">
                <a16:creationId xmlns:a16="http://schemas.microsoft.com/office/drawing/2014/main" id="{0009580B-A9F7-1138-9227-FFF54E63673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06DDCF7-56E2-7B3F-A4CC-6BCEDAF8CFB3}"/>
              </a:ext>
            </a:extLst>
          </p:cNvPr>
          <p:cNvSpPr>
            <a:spLocks noGrp="1"/>
          </p:cNvSpPr>
          <p:nvPr>
            <p:ph type="sldNum" sz="quarter" idx="12"/>
          </p:nvPr>
        </p:nvSpPr>
        <p:spPr/>
        <p:txBody>
          <a:bodyPr/>
          <a:lstStyle/>
          <a:p>
            <a:fld id="{0079CAC6-A72B-4EF8-B465-34FA47827E7F}" type="slidenum">
              <a:rPr lang="en-US" smtClean="0"/>
              <a:t>26</a:t>
            </a:fld>
            <a:endParaRPr lang="en-US" dirty="0"/>
          </a:p>
        </p:txBody>
      </p:sp>
    </p:spTree>
    <p:extLst>
      <p:ext uri="{BB962C8B-B14F-4D97-AF65-F5344CB8AC3E}">
        <p14:creationId xmlns:p14="http://schemas.microsoft.com/office/powerpoint/2010/main" val="397034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D523-9AB3-6FC6-AF36-108EBBDF7076}"/>
              </a:ext>
            </a:extLst>
          </p:cNvPr>
          <p:cNvSpPr>
            <a:spLocks noGrp="1"/>
          </p:cNvSpPr>
          <p:nvPr>
            <p:ph type="title"/>
          </p:nvPr>
        </p:nvSpPr>
        <p:spPr/>
        <p:txBody>
          <a:bodyPr/>
          <a:lstStyle/>
          <a:p>
            <a:r>
              <a:rPr lang="en-US" dirty="0"/>
              <a:t>Typical hardware </a:t>
            </a:r>
          </a:p>
        </p:txBody>
      </p:sp>
      <p:sp>
        <p:nvSpPr>
          <p:cNvPr id="3" name="Content Placeholder 2">
            <a:extLst>
              <a:ext uri="{FF2B5EF4-FFF2-40B4-BE49-F238E27FC236}">
                <a16:creationId xmlns:a16="http://schemas.microsoft.com/office/drawing/2014/main" id="{2CD99D9E-0533-066E-DAE0-2565C6ED02A6}"/>
              </a:ext>
            </a:extLst>
          </p:cNvPr>
          <p:cNvSpPr>
            <a:spLocks noGrp="1"/>
          </p:cNvSpPr>
          <p:nvPr>
            <p:ph idx="1"/>
          </p:nvPr>
        </p:nvSpPr>
        <p:spPr/>
        <p:txBody>
          <a:bodyPr/>
          <a:lstStyle/>
          <a:p>
            <a:r>
              <a:rPr lang="en-US" dirty="0"/>
              <a:t>Processor (cortex and neocortex)</a:t>
            </a:r>
          </a:p>
          <a:p>
            <a:r>
              <a:rPr lang="en-US" dirty="0"/>
              <a:t>Memory</a:t>
            </a:r>
          </a:p>
          <a:p>
            <a:pPr lvl="1"/>
            <a:r>
              <a:rPr lang="en-US" dirty="0"/>
              <a:t>Main</a:t>
            </a:r>
          </a:p>
          <a:p>
            <a:pPr lvl="1"/>
            <a:r>
              <a:rPr lang="en-US" dirty="0"/>
              <a:t>Secondary</a:t>
            </a:r>
          </a:p>
          <a:p>
            <a:r>
              <a:rPr lang="en-US" dirty="0"/>
              <a:t>Input device (sensor)</a:t>
            </a:r>
          </a:p>
          <a:p>
            <a:r>
              <a:rPr lang="en-US" dirty="0"/>
              <a:t>Output device (actuator)</a:t>
            </a:r>
          </a:p>
        </p:txBody>
      </p:sp>
      <p:sp>
        <p:nvSpPr>
          <p:cNvPr id="4" name="Footer Placeholder 3">
            <a:extLst>
              <a:ext uri="{FF2B5EF4-FFF2-40B4-BE49-F238E27FC236}">
                <a16:creationId xmlns:a16="http://schemas.microsoft.com/office/drawing/2014/main" id="{3E5C877B-6E7D-1ACD-CB98-39AAC2DDAE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C2EA28-6336-4A88-1054-89458882B5A4}"/>
              </a:ext>
            </a:extLst>
          </p:cNvPr>
          <p:cNvSpPr>
            <a:spLocks noGrp="1"/>
          </p:cNvSpPr>
          <p:nvPr>
            <p:ph type="sldNum" sz="quarter" idx="12"/>
          </p:nvPr>
        </p:nvSpPr>
        <p:spPr/>
        <p:txBody>
          <a:bodyPr/>
          <a:lstStyle/>
          <a:p>
            <a:fld id="{0079CAC6-A72B-4EF8-B465-34FA47827E7F}" type="slidenum">
              <a:rPr lang="en-US" smtClean="0"/>
              <a:t>27</a:t>
            </a:fld>
            <a:endParaRPr lang="en-US" dirty="0"/>
          </a:p>
        </p:txBody>
      </p:sp>
      <p:pic>
        <p:nvPicPr>
          <p:cNvPr id="11268" name="Picture 4" descr="CPU – DevonSchreiner.com">
            <a:extLst>
              <a:ext uri="{FF2B5EF4-FFF2-40B4-BE49-F238E27FC236}">
                <a16:creationId xmlns:a16="http://schemas.microsoft.com/office/drawing/2014/main" id="{C222E9A7-85D8-0357-F54C-51D1A2AD4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878" y="2058364"/>
            <a:ext cx="4824413" cy="411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71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5C7D25-6027-E2AD-6968-916EEA44F85A}"/>
              </a:ext>
            </a:extLst>
          </p:cNvPr>
          <p:cNvSpPr/>
          <p:nvPr/>
        </p:nvSpPr>
        <p:spPr>
          <a:xfrm>
            <a:off x="219075" y="2667000"/>
            <a:ext cx="5610225" cy="2486025"/>
          </a:xfrm>
          <a:prstGeom prst="rect">
            <a:avLst/>
          </a:prstGeom>
          <a:solidFill>
            <a:schemeClr val="tx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2AD80-3D73-E590-C1B7-39D5F4D9247A}"/>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4F5AAC06-EE3D-A9D8-500A-E527B779EB99}"/>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2CE04A04-6233-3240-70DD-68BB9DB629CC}"/>
              </a:ext>
            </a:extLst>
          </p:cNvPr>
          <p:cNvSpPr>
            <a:spLocks noGrp="1"/>
          </p:cNvSpPr>
          <p:nvPr>
            <p:ph type="sldNum" sz="quarter" idx="12"/>
          </p:nvPr>
        </p:nvSpPr>
        <p:spPr/>
        <p:txBody>
          <a:bodyPr/>
          <a:lstStyle/>
          <a:p>
            <a:fld id="{0079CAC6-A72B-4EF8-B465-34FA47827E7F}" type="slidenum">
              <a:rPr lang="en-US" smtClean="0"/>
              <a:t>28</a:t>
            </a:fld>
            <a:endParaRPr lang="en-US" dirty="0"/>
          </a:p>
        </p:txBody>
      </p:sp>
      <p:pic>
        <p:nvPicPr>
          <p:cNvPr id="12290" name="Picture 2" descr="1 Basic Computer Architecture - Sunderland SKE 2016">
            <a:extLst>
              <a:ext uri="{FF2B5EF4-FFF2-40B4-BE49-F238E27FC236}">
                <a16:creationId xmlns:a16="http://schemas.microsoft.com/office/drawing/2014/main" id="{E83A7AB1-7FD7-4AA2-C925-8F3821F1EB96}"/>
              </a:ext>
            </a:extLst>
          </p:cNvPr>
          <p:cNvPicPr>
            <a:picLocks noGrp="1" noChangeAspect="1" noChangeArrowheads="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51841" y="2870764"/>
            <a:ext cx="524463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System Bus">
            <a:extLst>
              <a:ext uri="{FF2B5EF4-FFF2-40B4-BE49-F238E27FC236}">
                <a16:creationId xmlns:a16="http://schemas.microsoft.com/office/drawing/2014/main" id="{887D34B7-A81B-20C5-9CB4-2AD63948D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959" y="2187489"/>
            <a:ext cx="5428748" cy="31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4344-D1E1-B8E5-4BF6-7829751E4790}"/>
              </a:ext>
            </a:extLst>
          </p:cNvPr>
          <p:cNvSpPr>
            <a:spLocks noGrp="1"/>
          </p:cNvSpPr>
          <p:nvPr>
            <p:ph type="title"/>
          </p:nvPr>
        </p:nvSpPr>
        <p:spPr/>
        <p:txBody>
          <a:bodyPr/>
          <a:lstStyle/>
          <a:p>
            <a:r>
              <a:rPr lang="en-US" dirty="0"/>
              <a:t>Communications!</a:t>
            </a:r>
          </a:p>
        </p:txBody>
      </p:sp>
      <p:sp>
        <p:nvSpPr>
          <p:cNvPr id="4" name="Footer Placeholder 3">
            <a:extLst>
              <a:ext uri="{FF2B5EF4-FFF2-40B4-BE49-F238E27FC236}">
                <a16:creationId xmlns:a16="http://schemas.microsoft.com/office/drawing/2014/main" id="{E8E231A6-A081-D606-890A-DB7D736FFB42}"/>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0973442F-A9E5-3CB2-2777-00F416582862}"/>
              </a:ext>
            </a:extLst>
          </p:cNvPr>
          <p:cNvSpPr>
            <a:spLocks noGrp="1"/>
          </p:cNvSpPr>
          <p:nvPr>
            <p:ph type="sldNum" sz="quarter" idx="12"/>
          </p:nvPr>
        </p:nvSpPr>
        <p:spPr/>
        <p:txBody>
          <a:bodyPr/>
          <a:lstStyle/>
          <a:p>
            <a:fld id="{0079CAC6-A72B-4EF8-B465-34FA47827E7F}" type="slidenum">
              <a:rPr lang="en-US" smtClean="0"/>
              <a:t>29</a:t>
            </a:fld>
            <a:endParaRPr lang="en-US" dirty="0"/>
          </a:p>
        </p:txBody>
      </p:sp>
      <p:pic>
        <p:nvPicPr>
          <p:cNvPr id="13314" name="Picture 2" descr="Class-11: Unit-1: Computer Science: Basic Computer Organization «  Studykeeda.in">
            <a:extLst>
              <a:ext uri="{FF2B5EF4-FFF2-40B4-BE49-F238E27FC236}">
                <a16:creationId xmlns:a16="http://schemas.microsoft.com/office/drawing/2014/main" id="{28B6B1E5-A46B-49EC-4BAE-837E225B9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904" y="2094865"/>
            <a:ext cx="6716921" cy="37020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1. An Introduction to Computer Architecture - Designing Embedded Hardware,  2nd Edition [Book]">
            <a:extLst>
              <a:ext uri="{FF2B5EF4-FFF2-40B4-BE49-F238E27FC236}">
                <a16:creationId xmlns:a16="http://schemas.microsoft.com/office/drawing/2014/main" id="{8AD2BAF7-EFD2-F9AF-3D21-75567F93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150" y="2094866"/>
            <a:ext cx="4299166" cy="370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73B-6C72-C6E9-38EE-574B6DD11391}"/>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365F2D-194E-E711-907C-908961A12084}"/>
              </a:ext>
            </a:extLst>
          </p:cNvPr>
          <p:cNvSpPr>
            <a:spLocks noGrp="1"/>
          </p:cNvSpPr>
          <p:nvPr>
            <p:ph idx="1"/>
          </p:nvPr>
        </p:nvSpPr>
        <p:spPr/>
        <p:txBody>
          <a:bodyPr/>
          <a:lstStyle/>
          <a:p>
            <a:r>
              <a:rPr lang="en-US" dirty="0"/>
              <a:t>Review the Last Lecture</a:t>
            </a:r>
          </a:p>
          <a:p>
            <a:r>
              <a:rPr lang="en-US" dirty="0"/>
              <a:t>History of Computation and Computers</a:t>
            </a:r>
          </a:p>
          <a:p>
            <a:r>
              <a:rPr lang="en-US" dirty="0"/>
              <a:t>Component of a Computer System</a:t>
            </a:r>
          </a:p>
          <a:p>
            <a:r>
              <a:rPr lang="en-US" dirty="0"/>
              <a:t>Type of Programs in Computers</a:t>
            </a:r>
          </a:p>
          <a:p>
            <a:r>
              <a:rPr lang="en-US" dirty="0"/>
              <a:t>Algorithm: Programs Brain</a:t>
            </a:r>
          </a:p>
          <a:p>
            <a:r>
              <a:rPr lang="en-US" dirty="0">
                <a:solidFill>
                  <a:schemeClr val="accent6"/>
                </a:solidFill>
              </a:rPr>
              <a:t>Application of Programming in the Digital Age!</a:t>
            </a:r>
            <a:endParaRPr lang="fa-IR" dirty="0">
              <a:solidFill>
                <a:schemeClr val="accent6"/>
              </a:solidFill>
            </a:endParaRPr>
          </a:p>
        </p:txBody>
      </p:sp>
      <p:sp>
        <p:nvSpPr>
          <p:cNvPr id="4" name="Slide Number Placeholder 3">
            <a:extLst>
              <a:ext uri="{FF2B5EF4-FFF2-40B4-BE49-F238E27FC236}">
                <a16:creationId xmlns:a16="http://schemas.microsoft.com/office/drawing/2014/main" id="{2556300D-25DE-4DCB-83C2-F8447A300882}"/>
              </a:ext>
            </a:extLst>
          </p:cNvPr>
          <p:cNvSpPr>
            <a:spLocks noGrp="1"/>
          </p:cNvSpPr>
          <p:nvPr>
            <p:ph type="sldNum" sz="quarter" idx="12"/>
          </p:nvPr>
        </p:nvSpPr>
        <p:spPr/>
        <p:txBody>
          <a:bodyPr/>
          <a:lstStyle/>
          <a:p>
            <a:fld id="{0079CAC6-A72B-4EF8-B465-34FA47827E7F}" type="slidenum">
              <a:rPr lang="en-US" smtClean="0"/>
              <a:t>3</a:t>
            </a:fld>
            <a:endParaRPr lang="en-US" dirty="0"/>
          </a:p>
        </p:txBody>
      </p:sp>
      <p:sp>
        <p:nvSpPr>
          <p:cNvPr id="5" name="Footer Placeholder 4">
            <a:extLst>
              <a:ext uri="{FF2B5EF4-FFF2-40B4-BE49-F238E27FC236}">
                <a16:creationId xmlns:a16="http://schemas.microsoft.com/office/drawing/2014/main" id="{C698F15F-8CBD-19A6-FD8E-9F54F23195D9}"/>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61148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1A73-3648-7ED4-CA09-B81BD45594DF}"/>
              </a:ext>
            </a:extLst>
          </p:cNvPr>
          <p:cNvSpPr>
            <a:spLocks noGrp="1"/>
          </p:cNvSpPr>
          <p:nvPr>
            <p:ph type="title"/>
          </p:nvPr>
        </p:nvSpPr>
        <p:spPr/>
        <p:txBody>
          <a:bodyPr/>
          <a:lstStyle/>
          <a:p>
            <a:r>
              <a:rPr lang="en-US" dirty="0"/>
              <a:t>How does computer start for doing tasks?</a:t>
            </a:r>
          </a:p>
        </p:txBody>
      </p:sp>
      <p:sp>
        <p:nvSpPr>
          <p:cNvPr id="3" name="Content Placeholder 2">
            <a:extLst>
              <a:ext uri="{FF2B5EF4-FFF2-40B4-BE49-F238E27FC236}">
                <a16:creationId xmlns:a16="http://schemas.microsoft.com/office/drawing/2014/main" id="{51729B3F-77FC-0886-FFDA-259302C800FC}"/>
              </a:ext>
            </a:extLst>
          </p:cNvPr>
          <p:cNvSpPr>
            <a:spLocks noGrp="1"/>
          </p:cNvSpPr>
          <p:nvPr>
            <p:ph idx="1"/>
          </p:nvPr>
        </p:nvSpPr>
        <p:spPr/>
        <p:txBody>
          <a:bodyPr/>
          <a:lstStyle/>
          <a:p>
            <a:r>
              <a:rPr lang="en-US" dirty="0"/>
              <a:t>ROM (Read Only Memory)</a:t>
            </a:r>
          </a:p>
        </p:txBody>
      </p:sp>
      <p:sp>
        <p:nvSpPr>
          <p:cNvPr id="4" name="Footer Placeholder 3">
            <a:extLst>
              <a:ext uri="{FF2B5EF4-FFF2-40B4-BE49-F238E27FC236}">
                <a16:creationId xmlns:a16="http://schemas.microsoft.com/office/drawing/2014/main" id="{DCFF65AE-DEF8-F507-A8E3-64DBB796E11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2B214B6-8065-FADA-489E-28A0C9B81C8D}"/>
              </a:ext>
            </a:extLst>
          </p:cNvPr>
          <p:cNvSpPr>
            <a:spLocks noGrp="1"/>
          </p:cNvSpPr>
          <p:nvPr>
            <p:ph type="sldNum" sz="quarter" idx="12"/>
          </p:nvPr>
        </p:nvSpPr>
        <p:spPr/>
        <p:txBody>
          <a:bodyPr/>
          <a:lstStyle/>
          <a:p>
            <a:fld id="{0079CAC6-A72B-4EF8-B465-34FA47827E7F}" type="slidenum">
              <a:rPr lang="en-US" smtClean="0"/>
              <a:t>30</a:t>
            </a:fld>
            <a:endParaRPr lang="en-US" dirty="0"/>
          </a:p>
        </p:txBody>
      </p:sp>
    </p:spTree>
    <p:extLst>
      <p:ext uri="{BB962C8B-B14F-4D97-AF65-F5344CB8AC3E}">
        <p14:creationId xmlns:p14="http://schemas.microsoft.com/office/powerpoint/2010/main" val="15647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F79-6454-6576-4F69-11E79455E3F2}"/>
              </a:ext>
            </a:extLst>
          </p:cNvPr>
          <p:cNvSpPr>
            <a:spLocks noGrp="1"/>
          </p:cNvSpPr>
          <p:nvPr>
            <p:ph type="title"/>
          </p:nvPr>
        </p:nvSpPr>
        <p:spPr/>
        <p:txBody>
          <a:bodyPr/>
          <a:lstStyle/>
          <a:p>
            <a:r>
              <a:rPr lang="en-US" dirty="0"/>
              <a:t>Memory hierarchy!</a:t>
            </a:r>
          </a:p>
        </p:txBody>
      </p:sp>
      <p:pic>
        <p:nvPicPr>
          <p:cNvPr id="7" name="Content Placeholder 6">
            <a:extLst>
              <a:ext uri="{FF2B5EF4-FFF2-40B4-BE49-F238E27FC236}">
                <a16:creationId xmlns:a16="http://schemas.microsoft.com/office/drawing/2014/main" id="{AAE45666-D9E7-C9D1-0004-4AEB0AB0A1B0}"/>
              </a:ext>
            </a:extLst>
          </p:cNvPr>
          <p:cNvPicPr>
            <a:picLocks noGrp="1" noChangeAspect="1"/>
          </p:cNvPicPr>
          <p:nvPr>
            <p:ph idx="1"/>
          </p:nvPr>
        </p:nvPicPr>
        <p:blipFill>
          <a:blip r:embed="rId2"/>
          <a:stretch>
            <a:fillRect/>
          </a:stretch>
        </p:blipFill>
        <p:spPr>
          <a:xfrm>
            <a:off x="2866231" y="2219325"/>
            <a:ext cx="6457950" cy="3790950"/>
          </a:xfrm>
        </p:spPr>
      </p:pic>
      <p:sp>
        <p:nvSpPr>
          <p:cNvPr id="4" name="Footer Placeholder 3">
            <a:extLst>
              <a:ext uri="{FF2B5EF4-FFF2-40B4-BE49-F238E27FC236}">
                <a16:creationId xmlns:a16="http://schemas.microsoft.com/office/drawing/2014/main" id="{323C433E-35EE-D1F2-EA9E-2FA3CF7D619E}"/>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DF2FFCD-2DD1-D177-4F95-63B5EDB85EC3}"/>
              </a:ext>
            </a:extLst>
          </p:cNvPr>
          <p:cNvSpPr>
            <a:spLocks noGrp="1"/>
          </p:cNvSpPr>
          <p:nvPr>
            <p:ph type="sldNum" sz="quarter" idx="12"/>
          </p:nvPr>
        </p:nvSpPr>
        <p:spPr/>
        <p:txBody>
          <a:bodyPr/>
          <a:lstStyle/>
          <a:p>
            <a:fld id="{0079CAC6-A72B-4EF8-B465-34FA47827E7F}" type="slidenum">
              <a:rPr lang="en-US" smtClean="0"/>
              <a:t>31</a:t>
            </a:fld>
            <a:endParaRPr lang="en-US" dirty="0"/>
          </a:p>
        </p:txBody>
      </p:sp>
    </p:spTree>
    <p:extLst>
      <p:ext uri="{BB962C8B-B14F-4D97-AF65-F5344CB8AC3E}">
        <p14:creationId xmlns:p14="http://schemas.microsoft.com/office/powerpoint/2010/main" val="309827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50B6-5963-D03B-FE5F-0BF7F35C6AD4}"/>
              </a:ext>
            </a:extLst>
          </p:cNvPr>
          <p:cNvSpPr>
            <a:spLocks noGrp="1"/>
          </p:cNvSpPr>
          <p:nvPr>
            <p:ph type="title"/>
          </p:nvPr>
        </p:nvSpPr>
        <p:spPr/>
        <p:txBody>
          <a:bodyPr/>
          <a:lstStyle/>
          <a:p>
            <a:r>
              <a:rPr lang="en-US" dirty="0"/>
              <a:t>Memory features</a:t>
            </a:r>
          </a:p>
        </p:txBody>
      </p:sp>
      <p:pic>
        <p:nvPicPr>
          <p:cNvPr id="7" name="Content Placeholder 6">
            <a:extLst>
              <a:ext uri="{FF2B5EF4-FFF2-40B4-BE49-F238E27FC236}">
                <a16:creationId xmlns:a16="http://schemas.microsoft.com/office/drawing/2014/main" id="{3C3600B3-965F-2123-A479-A5C011767BFE}"/>
              </a:ext>
            </a:extLst>
          </p:cNvPr>
          <p:cNvPicPr>
            <a:picLocks noGrp="1" noChangeAspect="1"/>
          </p:cNvPicPr>
          <p:nvPr>
            <p:ph idx="1"/>
          </p:nvPr>
        </p:nvPicPr>
        <p:blipFill>
          <a:blip r:embed="rId2"/>
          <a:stretch>
            <a:fillRect/>
          </a:stretch>
        </p:blipFill>
        <p:spPr>
          <a:xfrm>
            <a:off x="2705166" y="2011363"/>
            <a:ext cx="6780080" cy="4206875"/>
          </a:xfrm>
        </p:spPr>
      </p:pic>
      <p:sp>
        <p:nvSpPr>
          <p:cNvPr id="4" name="Footer Placeholder 3">
            <a:extLst>
              <a:ext uri="{FF2B5EF4-FFF2-40B4-BE49-F238E27FC236}">
                <a16:creationId xmlns:a16="http://schemas.microsoft.com/office/drawing/2014/main" id="{EBE40C41-D4B9-2E7B-04CD-191D5A18C22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4206AC9-573D-ECE7-A652-B5ACC5F4B3B6}"/>
              </a:ext>
            </a:extLst>
          </p:cNvPr>
          <p:cNvSpPr>
            <a:spLocks noGrp="1"/>
          </p:cNvSpPr>
          <p:nvPr>
            <p:ph type="sldNum" sz="quarter" idx="12"/>
          </p:nvPr>
        </p:nvSpPr>
        <p:spPr/>
        <p:txBody>
          <a:bodyPr/>
          <a:lstStyle/>
          <a:p>
            <a:fld id="{0079CAC6-A72B-4EF8-B465-34FA47827E7F}" type="slidenum">
              <a:rPr lang="en-US" smtClean="0"/>
              <a:t>32</a:t>
            </a:fld>
            <a:endParaRPr lang="en-US" dirty="0"/>
          </a:p>
        </p:txBody>
      </p:sp>
    </p:spTree>
    <p:extLst>
      <p:ext uri="{BB962C8B-B14F-4D97-AF65-F5344CB8AC3E}">
        <p14:creationId xmlns:p14="http://schemas.microsoft.com/office/powerpoint/2010/main" val="35384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Type of Programs in Computer</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33</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230785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0A4D47-58CF-C1FA-651E-D07E5C905D8D}"/>
              </a:ext>
            </a:extLst>
          </p:cNvPr>
          <p:cNvSpPr>
            <a:spLocks noGrp="1"/>
          </p:cNvSpPr>
          <p:nvPr>
            <p:ph type="title"/>
          </p:nvPr>
        </p:nvSpPr>
        <p:spPr/>
        <p:txBody>
          <a:bodyPr/>
          <a:lstStyle/>
          <a:p>
            <a:r>
              <a:rPr lang="en-US" dirty="0"/>
              <a:t>What we can run in computer?</a:t>
            </a:r>
          </a:p>
        </p:txBody>
      </p:sp>
      <p:sp>
        <p:nvSpPr>
          <p:cNvPr id="6" name="Content Placeholder 5">
            <a:extLst>
              <a:ext uri="{FF2B5EF4-FFF2-40B4-BE49-F238E27FC236}">
                <a16:creationId xmlns:a16="http://schemas.microsoft.com/office/drawing/2014/main" id="{AAE5C6B6-1B2D-DFE1-1C0B-51A32921B974}"/>
              </a:ext>
            </a:extLst>
          </p:cNvPr>
          <p:cNvSpPr>
            <a:spLocks noGrp="1"/>
          </p:cNvSpPr>
          <p:nvPr>
            <p:ph idx="1"/>
          </p:nvPr>
        </p:nvSpPr>
        <p:spPr/>
        <p:txBody>
          <a:bodyPr/>
          <a:lstStyle/>
          <a:p>
            <a:r>
              <a:rPr lang="en-US" dirty="0"/>
              <a:t>Application programs</a:t>
            </a:r>
          </a:p>
          <a:p>
            <a:r>
              <a:rPr lang="en-US" dirty="0"/>
              <a:t>System programs</a:t>
            </a:r>
          </a:p>
        </p:txBody>
      </p:sp>
      <p:sp>
        <p:nvSpPr>
          <p:cNvPr id="3" name="Footer Placeholder 2">
            <a:extLst>
              <a:ext uri="{FF2B5EF4-FFF2-40B4-BE49-F238E27FC236}">
                <a16:creationId xmlns:a16="http://schemas.microsoft.com/office/drawing/2014/main" id="{662A93D7-1315-7E91-B923-579EEBBEF998}"/>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3DB516CC-C3E9-F170-E955-57FED5A03526}"/>
              </a:ext>
            </a:extLst>
          </p:cNvPr>
          <p:cNvSpPr>
            <a:spLocks noGrp="1"/>
          </p:cNvSpPr>
          <p:nvPr>
            <p:ph type="sldNum" sz="quarter" idx="12"/>
          </p:nvPr>
        </p:nvSpPr>
        <p:spPr/>
        <p:txBody>
          <a:bodyPr/>
          <a:lstStyle/>
          <a:p>
            <a:fld id="{0079CAC6-A72B-4EF8-B465-34FA47827E7F}" type="slidenum">
              <a:rPr lang="en-US" smtClean="0"/>
              <a:t>34</a:t>
            </a:fld>
            <a:endParaRPr lang="en-US" dirty="0"/>
          </a:p>
        </p:txBody>
      </p:sp>
    </p:spTree>
    <p:extLst>
      <p:ext uri="{BB962C8B-B14F-4D97-AF65-F5344CB8AC3E}">
        <p14:creationId xmlns:p14="http://schemas.microsoft.com/office/powerpoint/2010/main" val="23504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B112-6702-C23B-F3B9-E0963546A486}"/>
              </a:ext>
            </a:extLst>
          </p:cNvPr>
          <p:cNvSpPr>
            <a:spLocks noGrp="1"/>
          </p:cNvSpPr>
          <p:nvPr>
            <p:ph type="title"/>
          </p:nvPr>
        </p:nvSpPr>
        <p:spPr/>
        <p:txBody>
          <a:bodyPr/>
          <a:lstStyle/>
          <a:p>
            <a:r>
              <a:rPr lang="en-US" dirty="0"/>
              <a:t>What is operating system?</a:t>
            </a:r>
          </a:p>
        </p:txBody>
      </p:sp>
      <p:sp>
        <p:nvSpPr>
          <p:cNvPr id="3" name="Content Placeholder 2">
            <a:extLst>
              <a:ext uri="{FF2B5EF4-FFF2-40B4-BE49-F238E27FC236}">
                <a16:creationId xmlns:a16="http://schemas.microsoft.com/office/drawing/2014/main" id="{0C51D37E-7130-C525-9AFB-5387190BADE1}"/>
              </a:ext>
            </a:extLst>
          </p:cNvPr>
          <p:cNvSpPr>
            <a:spLocks noGrp="1"/>
          </p:cNvSpPr>
          <p:nvPr>
            <p:ph idx="1"/>
          </p:nvPr>
        </p:nvSpPr>
        <p:spPr/>
        <p:txBody>
          <a:bodyPr>
            <a:normAutofit/>
          </a:bodyPr>
          <a:lstStyle/>
          <a:p>
            <a:pPr algn="just"/>
            <a:r>
              <a:rPr lang="en-US" b="0" i="0" dirty="0">
                <a:effectLst/>
              </a:rPr>
              <a:t>An operating system (OS) is the program that, after being initially loaded into the computer by a boot program, manages all of the other application programs in a computer. The application programs make use of the operating system by making requests for services through a defined application program interface (</a:t>
            </a:r>
            <a:r>
              <a:rPr lang="en-US" b="0" i="0" u="sng" dirty="0">
                <a:effectLst/>
                <a:hlinkClick r:id="rId2">
                  <a:extLst>
                    <a:ext uri="{A12FA001-AC4F-418D-AE19-62706E023703}">
                      <ahyp:hlinkClr xmlns:ahyp="http://schemas.microsoft.com/office/drawing/2018/hyperlinkcolor" val="tx"/>
                    </a:ext>
                  </a:extLst>
                </a:hlinkClick>
              </a:rPr>
              <a:t>API</a:t>
            </a:r>
            <a:r>
              <a:rPr lang="en-US" b="0" i="0" dirty="0">
                <a:effectLst/>
              </a:rPr>
              <a:t>). In addition, users can interact directly with the operating system through a user interface, such as a command-line interface (CLI) or a graphical UI (GUI).</a:t>
            </a:r>
            <a:endParaRPr lang="en-US" dirty="0"/>
          </a:p>
        </p:txBody>
      </p:sp>
      <p:sp>
        <p:nvSpPr>
          <p:cNvPr id="4" name="Footer Placeholder 3">
            <a:extLst>
              <a:ext uri="{FF2B5EF4-FFF2-40B4-BE49-F238E27FC236}">
                <a16:creationId xmlns:a16="http://schemas.microsoft.com/office/drawing/2014/main" id="{1AA85269-76C9-6E2E-AB01-D7CE27B520AC}"/>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FD894253-FADD-FB4E-E639-0234FDF8CDE1}"/>
              </a:ext>
            </a:extLst>
          </p:cNvPr>
          <p:cNvSpPr>
            <a:spLocks noGrp="1"/>
          </p:cNvSpPr>
          <p:nvPr>
            <p:ph type="sldNum" sz="quarter" idx="12"/>
          </p:nvPr>
        </p:nvSpPr>
        <p:spPr/>
        <p:txBody>
          <a:bodyPr/>
          <a:lstStyle/>
          <a:p>
            <a:fld id="{0079CAC6-A72B-4EF8-B465-34FA47827E7F}" type="slidenum">
              <a:rPr lang="en-US" smtClean="0"/>
              <a:t>35</a:t>
            </a:fld>
            <a:endParaRPr lang="en-US" dirty="0"/>
          </a:p>
        </p:txBody>
      </p:sp>
    </p:spTree>
    <p:extLst>
      <p:ext uri="{BB962C8B-B14F-4D97-AF65-F5344CB8AC3E}">
        <p14:creationId xmlns:p14="http://schemas.microsoft.com/office/powerpoint/2010/main" val="267590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4180-B575-0A4C-755F-9D1503E1AC9D}"/>
              </a:ext>
            </a:extLst>
          </p:cNvPr>
          <p:cNvSpPr>
            <a:spLocks noGrp="1"/>
          </p:cNvSpPr>
          <p:nvPr>
            <p:ph type="title"/>
          </p:nvPr>
        </p:nvSpPr>
        <p:spPr/>
        <p:txBody>
          <a:bodyPr/>
          <a:lstStyle/>
          <a:p>
            <a:r>
              <a:rPr lang="en-US" dirty="0"/>
              <a:t>What is operating system?</a:t>
            </a:r>
          </a:p>
        </p:txBody>
      </p:sp>
      <p:pic>
        <p:nvPicPr>
          <p:cNvPr id="7" name="Content Placeholder 6">
            <a:extLst>
              <a:ext uri="{FF2B5EF4-FFF2-40B4-BE49-F238E27FC236}">
                <a16:creationId xmlns:a16="http://schemas.microsoft.com/office/drawing/2014/main" id="{009C9498-F5B4-E25C-7A90-0A8F145213BB}"/>
              </a:ext>
            </a:extLst>
          </p:cNvPr>
          <p:cNvPicPr>
            <a:picLocks noGrp="1" noChangeAspect="1"/>
          </p:cNvPicPr>
          <p:nvPr>
            <p:ph idx="1"/>
          </p:nvPr>
        </p:nvPicPr>
        <p:blipFill>
          <a:blip r:embed="rId2"/>
          <a:stretch>
            <a:fillRect/>
          </a:stretch>
        </p:blipFill>
        <p:spPr>
          <a:xfrm>
            <a:off x="3649528" y="2011363"/>
            <a:ext cx="4891357" cy="4206875"/>
          </a:xfrm>
        </p:spPr>
      </p:pic>
      <p:sp>
        <p:nvSpPr>
          <p:cNvPr id="4" name="Footer Placeholder 3">
            <a:extLst>
              <a:ext uri="{FF2B5EF4-FFF2-40B4-BE49-F238E27FC236}">
                <a16:creationId xmlns:a16="http://schemas.microsoft.com/office/drawing/2014/main" id="{C0E7A223-1816-1B78-92DD-5972B97BEC04}"/>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1B8A1781-1B83-58D3-7401-BE6BAD3C2A1F}"/>
              </a:ext>
            </a:extLst>
          </p:cNvPr>
          <p:cNvSpPr>
            <a:spLocks noGrp="1"/>
          </p:cNvSpPr>
          <p:nvPr>
            <p:ph type="sldNum" sz="quarter" idx="12"/>
          </p:nvPr>
        </p:nvSpPr>
        <p:spPr/>
        <p:txBody>
          <a:bodyPr/>
          <a:lstStyle/>
          <a:p>
            <a:fld id="{0079CAC6-A72B-4EF8-B465-34FA47827E7F}" type="slidenum">
              <a:rPr lang="en-US" smtClean="0"/>
              <a:t>36</a:t>
            </a:fld>
            <a:endParaRPr lang="en-US" dirty="0"/>
          </a:p>
        </p:txBody>
      </p:sp>
    </p:spTree>
    <p:extLst>
      <p:ext uri="{BB962C8B-B14F-4D97-AF65-F5344CB8AC3E}">
        <p14:creationId xmlns:p14="http://schemas.microsoft.com/office/powerpoint/2010/main" val="2253980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6597-2CE3-3941-4FB5-E90661819694}"/>
              </a:ext>
            </a:extLst>
          </p:cNvPr>
          <p:cNvSpPr>
            <a:spLocks noGrp="1"/>
          </p:cNvSpPr>
          <p:nvPr>
            <p:ph type="title"/>
          </p:nvPr>
        </p:nvSpPr>
        <p:spPr/>
        <p:txBody>
          <a:bodyPr/>
          <a:lstStyle/>
          <a:p>
            <a:r>
              <a:rPr lang="en-US" dirty="0"/>
              <a:t>How we can use OS?</a:t>
            </a:r>
          </a:p>
        </p:txBody>
      </p:sp>
      <p:sp>
        <p:nvSpPr>
          <p:cNvPr id="3" name="Content Placeholder 2">
            <a:extLst>
              <a:ext uri="{FF2B5EF4-FFF2-40B4-BE49-F238E27FC236}">
                <a16:creationId xmlns:a16="http://schemas.microsoft.com/office/drawing/2014/main" id="{1960BF65-A952-6583-22A2-B708B37E18E8}"/>
              </a:ext>
            </a:extLst>
          </p:cNvPr>
          <p:cNvSpPr>
            <a:spLocks noGrp="1"/>
          </p:cNvSpPr>
          <p:nvPr>
            <p:ph idx="1"/>
          </p:nvPr>
        </p:nvSpPr>
        <p:spPr/>
        <p:txBody>
          <a:bodyPr/>
          <a:lstStyle/>
          <a:p>
            <a:r>
              <a:rPr lang="en-US" dirty="0"/>
              <a:t>Single OS</a:t>
            </a:r>
          </a:p>
          <a:p>
            <a:r>
              <a:rPr lang="en-US" dirty="0"/>
              <a:t>Dual boot</a:t>
            </a:r>
          </a:p>
          <a:p>
            <a:r>
              <a:rPr lang="en-US" dirty="0"/>
              <a:t>Virtual machine</a:t>
            </a:r>
          </a:p>
          <a:p>
            <a:r>
              <a:rPr lang="en-US" dirty="0"/>
              <a:t>Docker machine</a:t>
            </a:r>
          </a:p>
          <a:p>
            <a:r>
              <a:rPr lang="en-US" dirty="0"/>
              <a:t>WSL (</a:t>
            </a:r>
            <a:r>
              <a:rPr lang="en-US" b="1" dirty="0"/>
              <a:t>W</a:t>
            </a:r>
            <a:r>
              <a:rPr lang="en-US" dirty="0"/>
              <a:t>indows </a:t>
            </a:r>
            <a:r>
              <a:rPr lang="en-US" b="1" dirty="0"/>
              <a:t>S</a:t>
            </a:r>
            <a:r>
              <a:rPr lang="en-US" dirty="0"/>
              <a:t>ubsystem for </a:t>
            </a:r>
            <a:r>
              <a:rPr lang="en-US" b="1" dirty="0"/>
              <a:t>L</a:t>
            </a:r>
            <a:r>
              <a:rPr lang="en-US" dirty="0"/>
              <a:t>inux)</a:t>
            </a:r>
          </a:p>
          <a:p>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2C7081FA-6E37-6784-F162-8151C6CB3CC3}"/>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59E09650-4DCF-27F0-9C4F-FFDA585FEE49}"/>
              </a:ext>
            </a:extLst>
          </p:cNvPr>
          <p:cNvSpPr>
            <a:spLocks noGrp="1"/>
          </p:cNvSpPr>
          <p:nvPr>
            <p:ph type="sldNum" sz="quarter" idx="12"/>
          </p:nvPr>
        </p:nvSpPr>
        <p:spPr/>
        <p:txBody>
          <a:bodyPr/>
          <a:lstStyle/>
          <a:p>
            <a:fld id="{0079CAC6-A72B-4EF8-B465-34FA47827E7F}" type="slidenum">
              <a:rPr lang="en-US" smtClean="0"/>
              <a:t>37</a:t>
            </a:fld>
            <a:endParaRPr lang="en-US" dirty="0"/>
          </a:p>
        </p:txBody>
      </p:sp>
    </p:spTree>
    <p:extLst>
      <p:ext uri="{BB962C8B-B14F-4D97-AF65-F5344CB8AC3E}">
        <p14:creationId xmlns:p14="http://schemas.microsoft.com/office/powerpoint/2010/main" val="7053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B638-AF20-ADF8-5673-3198AC453988}"/>
              </a:ext>
            </a:extLst>
          </p:cNvPr>
          <p:cNvSpPr>
            <a:spLocks noGrp="1"/>
          </p:cNvSpPr>
          <p:nvPr>
            <p:ph type="title"/>
          </p:nvPr>
        </p:nvSpPr>
        <p:spPr/>
        <p:txBody>
          <a:bodyPr/>
          <a:lstStyle/>
          <a:p>
            <a:r>
              <a:rPr lang="en-US" dirty="0"/>
              <a:t>Starting a program is OS</a:t>
            </a:r>
          </a:p>
        </p:txBody>
      </p:sp>
      <p:sp>
        <p:nvSpPr>
          <p:cNvPr id="3" name="Content Placeholder 2">
            <a:extLst>
              <a:ext uri="{FF2B5EF4-FFF2-40B4-BE49-F238E27FC236}">
                <a16:creationId xmlns:a16="http://schemas.microsoft.com/office/drawing/2014/main" id="{8D4BFF5D-F5D1-E4E0-0388-1D1A1929229E}"/>
              </a:ext>
            </a:extLst>
          </p:cNvPr>
          <p:cNvSpPr>
            <a:spLocks noGrp="1"/>
          </p:cNvSpPr>
          <p:nvPr>
            <p:ph idx="1"/>
          </p:nvPr>
        </p:nvSpPr>
        <p:spPr/>
        <p:txBody>
          <a:bodyPr/>
          <a:lstStyle/>
          <a:p>
            <a:r>
              <a:rPr lang="en-US" dirty="0"/>
              <a:t>The user click or select an application program</a:t>
            </a:r>
          </a:p>
          <a:p>
            <a:r>
              <a:rPr lang="en-US" dirty="0"/>
              <a:t>The OS detect its name of the program</a:t>
            </a:r>
          </a:p>
          <a:p>
            <a:r>
              <a:rPr lang="en-US" dirty="0"/>
              <a:t>The OS get file of program from HDD or others </a:t>
            </a:r>
          </a:p>
          <a:p>
            <a:r>
              <a:rPr lang="en-US" dirty="0"/>
              <a:t>And send it to main memory </a:t>
            </a:r>
          </a:p>
          <a:p>
            <a:r>
              <a:rPr lang="en-US" dirty="0"/>
              <a:t>The OS configure the resources for the program</a:t>
            </a:r>
          </a:p>
          <a:p>
            <a:r>
              <a:rPr lang="en-US" dirty="0"/>
              <a:t>At last, OS is running the programming</a:t>
            </a:r>
          </a:p>
          <a:p>
            <a:endParaRPr lang="en-US" dirty="0"/>
          </a:p>
          <a:p>
            <a:endParaRPr lang="en-US" dirty="0"/>
          </a:p>
        </p:txBody>
      </p:sp>
      <p:sp>
        <p:nvSpPr>
          <p:cNvPr id="4" name="Footer Placeholder 3">
            <a:extLst>
              <a:ext uri="{FF2B5EF4-FFF2-40B4-BE49-F238E27FC236}">
                <a16:creationId xmlns:a16="http://schemas.microsoft.com/office/drawing/2014/main" id="{ECAF3BA3-41D5-3E53-8976-CA5DD1040C2B}"/>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E93F841A-9A25-856E-76C8-51C860B39C50}"/>
              </a:ext>
            </a:extLst>
          </p:cNvPr>
          <p:cNvSpPr>
            <a:spLocks noGrp="1"/>
          </p:cNvSpPr>
          <p:nvPr>
            <p:ph type="sldNum" sz="quarter" idx="12"/>
          </p:nvPr>
        </p:nvSpPr>
        <p:spPr/>
        <p:txBody>
          <a:bodyPr/>
          <a:lstStyle/>
          <a:p>
            <a:fld id="{0079CAC6-A72B-4EF8-B465-34FA47827E7F}" type="slidenum">
              <a:rPr lang="en-US" smtClean="0"/>
              <a:t>38</a:t>
            </a:fld>
            <a:endParaRPr lang="en-US" dirty="0"/>
          </a:p>
        </p:txBody>
      </p:sp>
    </p:spTree>
    <p:extLst>
      <p:ext uri="{BB962C8B-B14F-4D97-AF65-F5344CB8AC3E}">
        <p14:creationId xmlns:p14="http://schemas.microsoft.com/office/powerpoint/2010/main" val="11217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How computers can connect to each other from a wide range or through the internet?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39</a:t>
            </a:fld>
            <a:endParaRPr lang="en-US" dirty="0"/>
          </a:p>
        </p:txBody>
      </p:sp>
    </p:spTree>
    <p:extLst>
      <p:ext uri="{BB962C8B-B14F-4D97-AF65-F5344CB8AC3E}">
        <p14:creationId xmlns:p14="http://schemas.microsoft.com/office/powerpoint/2010/main" val="208459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7BF9-93E3-307D-03D4-E63181C84F1C}"/>
              </a:ext>
            </a:extLst>
          </p:cNvPr>
          <p:cNvSpPr>
            <a:spLocks noGrp="1"/>
          </p:cNvSpPr>
          <p:nvPr>
            <p:ph type="title"/>
          </p:nvPr>
        </p:nvSpPr>
        <p:spPr/>
        <p:txBody>
          <a:bodyPr/>
          <a:lstStyle/>
          <a:p>
            <a:r>
              <a:rPr lang="en-US" dirty="0"/>
              <a:t>Together</a:t>
            </a:r>
          </a:p>
        </p:txBody>
      </p:sp>
      <p:sp>
        <p:nvSpPr>
          <p:cNvPr id="3" name="Content Placeholder 2">
            <a:extLst>
              <a:ext uri="{FF2B5EF4-FFF2-40B4-BE49-F238E27FC236}">
                <a16:creationId xmlns:a16="http://schemas.microsoft.com/office/drawing/2014/main" id="{A8B0ACF0-C99B-8FC1-911B-53228D0342B9}"/>
              </a:ext>
            </a:extLst>
          </p:cNvPr>
          <p:cNvSpPr>
            <a:spLocks noGrp="1"/>
          </p:cNvSpPr>
          <p:nvPr>
            <p:ph idx="1"/>
          </p:nvPr>
        </p:nvSpPr>
        <p:spPr/>
        <p:txBody>
          <a:bodyPr>
            <a:normAutofit/>
          </a:bodyPr>
          <a:lstStyle/>
          <a:p>
            <a:pPr marL="0" indent="0" algn="ctr">
              <a:buNone/>
            </a:pPr>
            <a:endParaRPr lang="en-US" sz="5400" dirty="0"/>
          </a:p>
          <a:p>
            <a:pPr marL="0" indent="0" algn="ctr">
              <a:buNone/>
            </a:pPr>
            <a:r>
              <a:rPr lang="en-US" sz="5400" dirty="0"/>
              <a:t>Send your feedback about the class whenever you want!</a:t>
            </a:r>
          </a:p>
        </p:txBody>
      </p:sp>
      <p:sp>
        <p:nvSpPr>
          <p:cNvPr id="4" name="Slide Number Placeholder 3">
            <a:extLst>
              <a:ext uri="{FF2B5EF4-FFF2-40B4-BE49-F238E27FC236}">
                <a16:creationId xmlns:a16="http://schemas.microsoft.com/office/drawing/2014/main" id="{10BBBDA3-FF62-55E1-0184-D829C952C0AB}"/>
              </a:ext>
            </a:extLst>
          </p:cNvPr>
          <p:cNvSpPr>
            <a:spLocks noGrp="1"/>
          </p:cNvSpPr>
          <p:nvPr>
            <p:ph type="sldNum" sz="quarter" idx="12"/>
          </p:nvPr>
        </p:nvSpPr>
        <p:spPr/>
        <p:txBody>
          <a:bodyPr/>
          <a:lstStyle/>
          <a:p>
            <a:fld id="{0079CAC6-A72B-4EF8-B465-34FA47827E7F}" type="slidenum">
              <a:rPr lang="en-US" smtClean="0"/>
              <a:t>4</a:t>
            </a:fld>
            <a:endParaRPr lang="en-US" dirty="0"/>
          </a:p>
        </p:txBody>
      </p:sp>
      <p:sp>
        <p:nvSpPr>
          <p:cNvPr id="5" name="Footer Placeholder 4">
            <a:extLst>
              <a:ext uri="{FF2B5EF4-FFF2-40B4-BE49-F238E27FC236}">
                <a16:creationId xmlns:a16="http://schemas.microsoft.com/office/drawing/2014/main" id="{F203BBF5-9EBB-38CE-9793-3F7C4BCC8E7E}"/>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842730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Algorithm: Programs Brain!</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40</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074251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From problems…</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r>
              <a:rPr lang="en-US" dirty="0"/>
              <a:t>The problem must be translated to understandable structure (programs) for computers.</a:t>
            </a:r>
          </a:p>
          <a:p>
            <a:r>
              <a:rPr lang="en-US" dirty="0"/>
              <a:t>Algorithm is a step-by-step procedure for computation.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41</a:t>
            </a:fld>
            <a:endParaRPr lang="en-US" dirty="0"/>
          </a:p>
        </p:txBody>
      </p:sp>
    </p:spTree>
    <p:extLst>
      <p:ext uri="{BB962C8B-B14F-4D97-AF65-F5344CB8AC3E}">
        <p14:creationId xmlns:p14="http://schemas.microsoft.com/office/powerpoint/2010/main" val="25911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1650-4781-358E-D743-D3DDBBF28C1C}"/>
              </a:ext>
            </a:extLst>
          </p:cNvPr>
          <p:cNvSpPr>
            <a:spLocks noGrp="1"/>
          </p:cNvSpPr>
          <p:nvPr>
            <p:ph type="title"/>
          </p:nvPr>
        </p:nvSpPr>
        <p:spPr/>
        <p:txBody>
          <a:bodyPr/>
          <a:lstStyle/>
          <a:p>
            <a:r>
              <a:rPr lang="en-US" dirty="0"/>
              <a:t>What is Algorithm?</a:t>
            </a:r>
          </a:p>
        </p:txBody>
      </p:sp>
      <p:sp>
        <p:nvSpPr>
          <p:cNvPr id="3" name="Content Placeholder 2">
            <a:extLst>
              <a:ext uri="{FF2B5EF4-FFF2-40B4-BE49-F238E27FC236}">
                <a16:creationId xmlns:a16="http://schemas.microsoft.com/office/drawing/2014/main" id="{096B60A4-5A8C-B45B-94FB-E5EA0EF00E95}"/>
              </a:ext>
            </a:extLst>
          </p:cNvPr>
          <p:cNvSpPr>
            <a:spLocks noGrp="1"/>
          </p:cNvSpPr>
          <p:nvPr>
            <p:ph idx="1"/>
          </p:nvPr>
        </p:nvSpPr>
        <p:spPr/>
        <p:txBody>
          <a:bodyPr/>
          <a:lstStyle/>
          <a:p>
            <a:r>
              <a:rPr lang="en-US" b="0" i="1" dirty="0">
                <a:effectLst/>
                <a:latin typeface="urw-din"/>
              </a:rPr>
              <a:t> A set of finite rules or instructions to be followed in calculations or other problem-solving operations.</a:t>
            </a:r>
          </a:p>
          <a:p>
            <a:r>
              <a:rPr lang="en-US" b="0" i="1" dirty="0">
                <a:effectLst/>
                <a:latin typeface="urw-din"/>
              </a:rPr>
              <a:t>A procedure for solving a mathematical problem in a finite number of steps that frequently involves recursive operations.</a:t>
            </a:r>
          </a:p>
          <a:p>
            <a:r>
              <a:rPr lang="en-US" i="1" dirty="0">
                <a:latin typeface="urw-din"/>
              </a:rPr>
              <a:t>A list of finite well-defined (unambiguous) instructions for solving a problem like a cooking book.</a:t>
            </a:r>
            <a:endParaRPr lang="en-US" dirty="0"/>
          </a:p>
        </p:txBody>
      </p:sp>
      <p:sp>
        <p:nvSpPr>
          <p:cNvPr id="4" name="Footer Placeholder 3">
            <a:extLst>
              <a:ext uri="{FF2B5EF4-FFF2-40B4-BE49-F238E27FC236}">
                <a16:creationId xmlns:a16="http://schemas.microsoft.com/office/drawing/2014/main" id="{A56D7421-3A2E-A593-A6D1-0AB743C0BD5F}"/>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A3FED8-0FCB-6C5E-0518-B3C28299AA03}"/>
              </a:ext>
            </a:extLst>
          </p:cNvPr>
          <p:cNvSpPr>
            <a:spLocks noGrp="1"/>
          </p:cNvSpPr>
          <p:nvPr>
            <p:ph type="sldNum" sz="quarter" idx="12"/>
          </p:nvPr>
        </p:nvSpPr>
        <p:spPr/>
        <p:txBody>
          <a:bodyPr/>
          <a:lstStyle/>
          <a:p>
            <a:fld id="{0079CAC6-A72B-4EF8-B465-34FA47827E7F}" type="slidenum">
              <a:rPr lang="en-US" smtClean="0"/>
              <a:t>42</a:t>
            </a:fld>
            <a:endParaRPr lang="en-US" dirty="0"/>
          </a:p>
        </p:txBody>
      </p:sp>
    </p:spTree>
    <p:extLst>
      <p:ext uri="{BB962C8B-B14F-4D97-AF65-F5344CB8AC3E}">
        <p14:creationId xmlns:p14="http://schemas.microsoft.com/office/powerpoint/2010/main" val="12046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BCD-0D88-E7AB-2706-EE87DB96864D}"/>
              </a:ext>
            </a:extLst>
          </p:cNvPr>
          <p:cNvSpPr>
            <a:spLocks noGrp="1"/>
          </p:cNvSpPr>
          <p:nvPr>
            <p:ph type="title"/>
          </p:nvPr>
        </p:nvSpPr>
        <p:spPr/>
        <p:txBody>
          <a:bodyPr/>
          <a:lstStyle/>
          <a:p>
            <a:r>
              <a:rPr lang="en-US" dirty="0"/>
              <a:t>The characteristics of Algorithm!</a:t>
            </a:r>
          </a:p>
        </p:txBody>
      </p:sp>
      <p:pic>
        <p:nvPicPr>
          <p:cNvPr id="7" name="Content Placeholder 6">
            <a:extLst>
              <a:ext uri="{FF2B5EF4-FFF2-40B4-BE49-F238E27FC236}">
                <a16:creationId xmlns:a16="http://schemas.microsoft.com/office/drawing/2014/main" id="{873622DA-A24D-42C5-A017-C1A1147EE26C}"/>
              </a:ext>
            </a:extLst>
          </p:cNvPr>
          <p:cNvPicPr>
            <a:picLocks noGrp="1" noChangeAspect="1"/>
          </p:cNvPicPr>
          <p:nvPr>
            <p:ph idx="1"/>
          </p:nvPr>
        </p:nvPicPr>
        <p:blipFill>
          <a:blip r:embed="rId2"/>
          <a:stretch>
            <a:fillRect/>
          </a:stretch>
        </p:blipFill>
        <p:spPr>
          <a:xfrm>
            <a:off x="2706711" y="2011363"/>
            <a:ext cx="6776991" cy="4206875"/>
          </a:xfrm>
        </p:spPr>
      </p:pic>
      <p:sp>
        <p:nvSpPr>
          <p:cNvPr id="4" name="Footer Placeholder 3">
            <a:extLst>
              <a:ext uri="{FF2B5EF4-FFF2-40B4-BE49-F238E27FC236}">
                <a16:creationId xmlns:a16="http://schemas.microsoft.com/office/drawing/2014/main" id="{A4A0045F-8B64-4D73-1E51-60DBE58CF7B1}"/>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450A08C2-9508-F7B2-A139-1C805B43ED08}"/>
              </a:ext>
            </a:extLst>
          </p:cNvPr>
          <p:cNvSpPr>
            <a:spLocks noGrp="1"/>
          </p:cNvSpPr>
          <p:nvPr>
            <p:ph type="sldNum" sz="quarter" idx="12"/>
          </p:nvPr>
        </p:nvSpPr>
        <p:spPr/>
        <p:txBody>
          <a:bodyPr/>
          <a:lstStyle/>
          <a:p>
            <a:fld id="{0079CAC6-A72B-4EF8-B465-34FA47827E7F}" type="slidenum">
              <a:rPr lang="en-US" smtClean="0"/>
              <a:t>43</a:t>
            </a:fld>
            <a:endParaRPr lang="en-US" dirty="0"/>
          </a:p>
        </p:txBody>
      </p:sp>
    </p:spTree>
    <p:extLst>
      <p:ext uri="{BB962C8B-B14F-4D97-AF65-F5344CB8AC3E}">
        <p14:creationId xmlns:p14="http://schemas.microsoft.com/office/powerpoint/2010/main" val="3010710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AD6A-9E5A-3BA9-CC54-ED9364B33D6E}"/>
              </a:ext>
            </a:extLst>
          </p:cNvPr>
          <p:cNvSpPr>
            <a:spLocks noGrp="1"/>
          </p:cNvSpPr>
          <p:nvPr>
            <p:ph type="title"/>
          </p:nvPr>
        </p:nvSpPr>
        <p:spPr/>
        <p:txBody>
          <a:bodyPr/>
          <a:lstStyle/>
          <a:p>
            <a:r>
              <a:rPr lang="en-US" dirty="0"/>
              <a:t>What is flowchart? What is better than a flowchart?</a:t>
            </a:r>
          </a:p>
        </p:txBody>
      </p:sp>
      <p:sp>
        <p:nvSpPr>
          <p:cNvPr id="3" name="Content Placeholder 2">
            <a:extLst>
              <a:ext uri="{FF2B5EF4-FFF2-40B4-BE49-F238E27FC236}">
                <a16:creationId xmlns:a16="http://schemas.microsoft.com/office/drawing/2014/main" id="{9544AE8F-6238-C155-003D-CE47C7DD57A7}"/>
              </a:ext>
            </a:extLst>
          </p:cNvPr>
          <p:cNvSpPr>
            <a:spLocks noGrp="1"/>
          </p:cNvSpPr>
          <p:nvPr>
            <p:ph idx="1"/>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Who is volunteer for the short presentation?</a:t>
            </a:r>
          </a:p>
        </p:txBody>
      </p:sp>
      <p:sp>
        <p:nvSpPr>
          <p:cNvPr id="4" name="Footer Placeholder 3">
            <a:extLst>
              <a:ext uri="{FF2B5EF4-FFF2-40B4-BE49-F238E27FC236}">
                <a16:creationId xmlns:a16="http://schemas.microsoft.com/office/drawing/2014/main" id="{BC25DFD9-CF17-F770-22B5-BBC6CA7F557A}"/>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A1D313EB-5867-AFD8-1F54-DA81786F1AB3}"/>
              </a:ext>
            </a:extLst>
          </p:cNvPr>
          <p:cNvSpPr>
            <a:spLocks noGrp="1"/>
          </p:cNvSpPr>
          <p:nvPr>
            <p:ph type="sldNum" sz="quarter" idx="12"/>
          </p:nvPr>
        </p:nvSpPr>
        <p:spPr/>
        <p:txBody>
          <a:bodyPr/>
          <a:lstStyle/>
          <a:p>
            <a:fld id="{0079CAC6-A72B-4EF8-B465-34FA47827E7F}" type="slidenum">
              <a:rPr lang="en-US" smtClean="0"/>
              <a:t>44</a:t>
            </a:fld>
            <a:endParaRPr lang="en-US" dirty="0"/>
          </a:p>
        </p:txBody>
      </p:sp>
    </p:spTree>
    <p:extLst>
      <p:ext uri="{BB962C8B-B14F-4D97-AF65-F5344CB8AC3E}">
        <p14:creationId xmlns:p14="http://schemas.microsoft.com/office/powerpoint/2010/main" val="3586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Application of Programming in the Digital Age!</a:t>
            </a:r>
            <a:endParaRPr lang="fa-IR" dirty="0"/>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45</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29693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0AA8-724C-999D-A083-867E97F0BDE5}"/>
              </a:ext>
            </a:extLst>
          </p:cNvPr>
          <p:cNvSpPr>
            <a:spLocks noGrp="1"/>
          </p:cNvSpPr>
          <p:nvPr>
            <p:ph type="title"/>
          </p:nvPr>
        </p:nvSpPr>
        <p:spPr/>
        <p:txBody>
          <a:bodyPr/>
          <a:lstStyle/>
          <a:p>
            <a:r>
              <a:rPr lang="en-US" dirty="0"/>
              <a:t>Cancer detection!</a:t>
            </a:r>
          </a:p>
        </p:txBody>
      </p:sp>
      <p:sp>
        <p:nvSpPr>
          <p:cNvPr id="3" name="Content Placeholder 2">
            <a:extLst>
              <a:ext uri="{FF2B5EF4-FFF2-40B4-BE49-F238E27FC236}">
                <a16:creationId xmlns:a16="http://schemas.microsoft.com/office/drawing/2014/main" id="{9AC78724-970D-3916-588B-93DF58314BE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811695F-296A-8017-04EF-0B981A23C718}"/>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C774BAD5-0F45-1BDF-4907-02671C28DF96}"/>
              </a:ext>
            </a:extLst>
          </p:cNvPr>
          <p:cNvSpPr>
            <a:spLocks noGrp="1"/>
          </p:cNvSpPr>
          <p:nvPr>
            <p:ph type="sldNum" sz="quarter" idx="12"/>
          </p:nvPr>
        </p:nvSpPr>
        <p:spPr/>
        <p:txBody>
          <a:bodyPr/>
          <a:lstStyle/>
          <a:p>
            <a:fld id="{0079CAC6-A72B-4EF8-B465-34FA47827E7F}" type="slidenum">
              <a:rPr lang="en-US" smtClean="0"/>
              <a:t>46</a:t>
            </a:fld>
            <a:endParaRPr lang="en-US" dirty="0"/>
          </a:p>
        </p:txBody>
      </p:sp>
      <p:pic>
        <p:nvPicPr>
          <p:cNvPr id="7" name="Picture 6">
            <a:extLst>
              <a:ext uri="{FF2B5EF4-FFF2-40B4-BE49-F238E27FC236}">
                <a16:creationId xmlns:a16="http://schemas.microsoft.com/office/drawing/2014/main" id="{C118BFE8-1AFB-E620-E1E9-7B91B808490A}"/>
              </a:ext>
            </a:extLst>
          </p:cNvPr>
          <p:cNvPicPr>
            <a:picLocks noChangeAspect="1"/>
          </p:cNvPicPr>
          <p:nvPr/>
        </p:nvPicPr>
        <p:blipFill>
          <a:blip r:embed="rId2"/>
          <a:stretch>
            <a:fillRect/>
          </a:stretch>
        </p:blipFill>
        <p:spPr>
          <a:xfrm>
            <a:off x="0" y="1888273"/>
            <a:ext cx="12192000" cy="4717143"/>
          </a:xfrm>
          <a:prstGeom prst="rect">
            <a:avLst/>
          </a:prstGeom>
        </p:spPr>
      </p:pic>
    </p:spTree>
    <p:extLst>
      <p:ext uri="{BB962C8B-B14F-4D97-AF65-F5344CB8AC3E}">
        <p14:creationId xmlns:p14="http://schemas.microsoft.com/office/powerpoint/2010/main" val="300016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D485-D76A-5606-74FF-28B8103BD843}"/>
              </a:ext>
            </a:extLst>
          </p:cNvPr>
          <p:cNvSpPr>
            <a:spLocks noGrp="1"/>
          </p:cNvSpPr>
          <p:nvPr>
            <p:ph type="title"/>
          </p:nvPr>
        </p:nvSpPr>
        <p:spPr/>
        <p:txBody>
          <a:bodyPr/>
          <a:lstStyle/>
          <a:p>
            <a:r>
              <a:rPr lang="en-US" dirty="0"/>
              <a:t>How to speed-up the cancer diagnosis process with AI?</a:t>
            </a:r>
          </a:p>
        </p:txBody>
      </p:sp>
      <p:pic>
        <p:nvPicPr>
          <p:cNvPr id="7" name="Content Placeholder 6">
            <a:extLst>
              <a:ext uri="{FF2B5EF4-FFF2-40B4-BE49-F238E27FC236}">
                <a16:creationId xmlns:a16="http://schemas.microsoft.com/office/drawing/2014/main" id="{DF5CE1EF-388C-E5F1-1539-C2511BC0381E}"/>
              </a:ext>
            </a:extLst>
          </p:cNvPr>
          <p:cNvPicPr>
            <a:picLocks noGrp="1" noChangeAspect="1"/>
          </p:cNvPicPr>
          <p:nvPr>
            <p:ph idx="1"/>
          </p:nvPr>
        </p:nvPicPr>
        <p:blipFill>
          <a:blip r:embed="rId2"/>
          <a:stretch>
            <a:fillRect/>
          </a:stretch>
        </p:blipFill>
        <p:spPr>
          <a:xfrm>
            <a:off x="1695450" y="1906588"/>
            <a:ext cx="8420100" cy="4776616"/>
          </a:xfrm>
        </p:spPr>
      </p:pic>
      <p:sp>
        <p:nvSpPr>
          <p:cNvPr id="4" name="Footer Placeholder 3">
            <a:extLst>
              <a:ext uri="{FF2B5EF4-FFF2-40B4-BE49-F238E27FC236}">
                <a16:creationId xmlns:a16="http://schemas.microsoft.com/office/drawing/2014/main" id="{90938D29-EEFC-1424-F504-2E18E0DC9036}"/>
              </a:ext>
            </a:extLst>
          </p:cNvPr>
          <p:cNvSpPr>
            <a:spLocks noGrp="1"/>
          </p:cNvSpPr>
          <p:nvPr>
            <p:ph type="ftr" sz="quarter" idx="11"/>
          </p:nvPr>
        </p:nvSpPr>
        <p:spPr/>
        <p:txBody>
          <a:bodyPr/>
          <a:lstStyle/>
          <a:p>
            <a:r>
              <a:rPr lang="en-US"/>
              <a:t>Fundamental Programming with Python</a:t>
            </a:r>
            <a:endParaRPr lang="en-US" dirty="0"/>
          </a:p>
        </p:txBody>
      </p:sp>
      <p:sp>
        <p:nvSpPr>
          <p:cNvPr id="5" name="Slide Number Placeholder 4">
            <a:extLst>
              <a:ext uri="{FF2B5EF4-FFF2-40B4-BE49-F238E27FC236}">
                <a16:creationId xmlns:a16="http://schemas.microsoft.com/office/drawing/2014/main" id="{7F19E7FE-2ECA-6C1F-56C1-C42878CBFC0F}"/>
              </a:ext>
            </a:extLst>
          </p:cNvPr>
          <p:cNvSpPr>
            <a:spLocks noGrp="1"/>
          </p:cNvSpPr>
          <p:nvPr>
            <p:ph type="sldNum" sz="quarter" idx="12"/>
          </p:nvPr>
        </p:nvSpPr>
        <p:spPr/>
        <p:txBody>
          <a:bodyPr/>
          <a:lstStyle/>
          <a:p>
            <a:fld id="{0079CAC6-A72B-4EF8-B465-34FA47827E7F}" type="slidenum">
              <a:rPr lang="en-US" smtClean="0"/>
              <a:t>47</a:t>
            </a:fld>
            <a:endParaRPr lang="en-US" dirty="0"/>
          </a:p>
        </p:txBody>
      </p:sp>
    </p:spTree>
    <p:extLst>
      <p:ext uri="{BB962C8B-B14F-4D97-AF65-F5344CB8AC3E}">
        <p14:creationId xmlns:p14="http://schemas.microsoft.com/office/powerpoint/2010/main" val="3431369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B2D1-ED4F-3F7E-6680-17E47645F005}"/>
              </a:ext>
            </a:extLst>
          </p:cNvPr>
          <p:cNvSpPr>
            <a:spLocks noGrp="1"/>
          </p:cNvSpPr>
          <p:nvPr>
            <p:ph type="title"/>
          </p:nvPr>
        </p:nvSpPr>
        <p:spPr/>
        <p:txBody>
          <a:bodyPr/>
          <a:lstStyle/>
          <a:p>
            <a:r>
              <a:rPr lang="en-US" dirty="0"/>
              <a:t>Lecture Resources</a:t>
            </a:r>
          </a:p>
        </p:txBody>
      </p:sp>
      <p:sp>
        <p:nvSpPr>
          <p:cNvPr id="3" name="Content Placeholder 2">
            <a:extLst>
              <a:ext uri="{FF2B5EF4-FFF2-40B4-BE49-F238E27FC236}">
                <a16:creationId xmlns:a16="http://schemas.microsoft.com/office/drawing/2014/main" id="{048171A8-7BC9-A1CC-24DE-D1A363BFCAAB}"/>
              </a:ext>
            </a:extLst>
          </p:cNvPr>
          <p:cNvSpPr>
            <a:spLocks noGrp="1"/>
          </p:cNvSpPr>
          <p:nvPr>
            <p:ph idx="1"/>
          </p:nvPr>
        </p:nvSpPr>
        <p:spPr/>
        <p:txBody>
          <a:bodyPr>
            <a:normAutofit fontScale="92500" lnSpcReduction="20000"/>
          </a:bodyPr>
          <a:lstStyle/>
          <a:p>
            <a:pPr algn="just"/>
            <a:r>
              <a:rPr lang="en-US" sz="2800" i="1" dirty="0"/>
              <a:t>P. Wentworth, J. </a:t>
            </a:r>
            <a:r>
              <a:rPr lang="en-US" sz="2800" i="1" dirty="0" err="1"/>
              <a:t>Elkner</a:t>
            </a:r>
            <a:r>
              <a:rPr lang="en-US" sz="2800" i="1" dirty="0"/>
              <a:t>, A. B. Downey, C. Meyers. How to Think Like a Computer Scientist: Learning with Python. 3rd Edition, Open Book Project, 2011.</a:t>
            </a:r>
          </a:p>
          <a:p>
            <a:pPr algn="just"/>
            <a:r>
              <a:rPr lang="en-US" sz="2800" i="1" dirty="0">
                <a:hlinkClick r:id="rId2"/>
              </a:rPr>
              <a:t>https://en.wikipedia.org/wiki/History_of_computing</a:t>
            </a:r>
            <a:endParaRPr lang="en-US" sz="2800" i="1" dirty="0"/>
          </a:p>
          <a:p>
            <a:pPr algn="just"/>
            <a:r>
              <a:rPr lang="en-US" sz="2800" i="1" dirty="0">
                <a:hlinkClick r:id="rId3"/>
              </a:rPr>
              <a:t>https://en.wikipedia.org/wiki/History_of_computing_hardware</a:t>
            </a:r>
            <a:endParaRPr lang="en-US" sz="2800" i="1" dirty="0"/>
          </a:p>
          <a:p>
            <a:pPr algn="just"/>
            <a:r>
              <a:rPr lang="en-US" sz="2800" i="1" dirty="0">
                <a:hlinkClick r:id="rId4"/>
              </a:rPr>
              <a:t>https://www.geeksforgeeks.org/difference-between-primary-and-secondary-memory/</a:t>
            </a:r>
            <a:endParaRPr lang="en-US" sz="2800" i="1" dirty="0"/>
          </a:p>
          <a:p>
            <a:pPr algn="just"/>
            <a:r>
              <a:rPr lang="en-US" sz="2800" i="1" dirty="0">
                <a:hlinkClick r:id="rId5"/>
              </a:rPr>
              <a:t>https://www.tutorialspoint.com/operating_system/os_overview.htm</a:t>
            </a:r>
            <a:endParaRPr lang="en-US" sz="2800" i="1" dirty="0"/>
          </a:p>
          <a:p>
            <a:pPr algn="just"/>
            <a:r>
              <a:rPr lang="en-US" sz="2800" i="1" dirty="0">
                <a:hlinkClick r:id="rId6"/>
              </a:rPr>
              <a:t>https://www.geeksforgeeks.org/introduction-to-algorithms/</a:t>
            </a:r>
            <a:endParaRPr lang="en-US" sz="2800" i="1" dirty="0"/>
          </a:p>
          <a:p>
            <a:pPr algn="just"/>
            <a:r>
              <a:rPr lang="en-US" sz="2800" i="1" dirty="0">
                <a:hlinkClick r:id="rId7"/>
              </a:rPr>
              <a:t>https://cancercenter.ai/</a:t>
            </a:r>
            <a:endParaRPr lang="en-US" sz="2800" i="1" dirty="0"/>
          </a:p>
          <a:p>
            <a:pPr algn="just"/>
            <a:endParaRPr lang="en-US" sz="2800" i="1" dirty="0"/>
          </a:p>
          <a:p>
            <a:pPr algn="just"/>
            <a:endParaRPr lang="en-US" sz="2800" i="1" dirty="0"/>
          </a:p>
          <a:p>
            <a:pPr algn="just"/>
            <a:endParaRPr lang="en-US" sz="2800" i="1" dirty="0"/>
          </a:p>
        </p:txBody>
      </p:sp>
      <p:sp>
        <p:nvSpPr>
          <p:cNvPr id="4" name="Slide Number Placeholder 3">
            <a:extLst>
              <a:ext uri="{FF2B5EF4-FFF2-40B4-BE49-F238E27FC236}">
                <a16:creationId xmlns:a16="http://schemas.microsoft.com/office/drawing/2014/main" id="{1A07D2F6-E8B4-DCE8-6D7F-E8A49CF5128B}"/>
              </a:ext>
            </a:extLst>
          </p:cNvPr>
          <p:cNvSpPr>
            <a:spLocks noGrp="1"/>
          </p:cNvSpPr>
          <p:nvPr>
            <p:ph type="sldNum" sz="quarter" idx="12"/>
          </p:nvPr>
        </p:nvSpPr>
        <p:spPr/>
        <p:txBody>
          <a:bodyPr/>
          <a:lstStyle/>
          <a:p>
            <a:fld id="{0079CAC6-A72B-4EF8-B465-34FA47827E7F}" type="slidenum">
              <a:rPr lang="en-US" smtClean="0"/>
              <a:t>48</a:t>
            </a:fld>
            <a:endParaRPr lang="en-US" dirty="0"/>
          </a:p>
        </p:txBody>
      </p:sp>
      <p:sp>
        <p:nvSpPr>
          <p:cNvPr id="5" name="Footer Placeholder 4">
            <a:extLst>
              <a:ext uri="{FF2B5EF4-FFF2-40B4-BE49-F238E27FC236}">
                <a16:creationId xmlns:a16="http://schemas.microsoft.com/office/drawing/2014/main" id="{F7926C1C-F8F8-36AC-3F81-B1B9194574F2}"/>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233585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A482-6D39-FDCD-3606-DCAA53276CC3}"/>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9F663518-C6BE-8815-A0F7-D20CF30967FF}"/>
              </a:ext>
            </a:extLst>
          </p:cNvPr>
          <p:cNvSpPr>
            <a:spLocks noGrp="1"/>
          </p:cNvSpPr>
          <p:nvPr>
            <p:ph idx="1"/>
          </p:nvPr>
        </p:nvSpPr>
        <p:spPr>
          <a:xfrm>
            <a:off x="1202919" y="2011680"/>
            <a:ext cx="10402272" cy="4206240"/>
          </a:xfrm>
        </p:spPr>
        <p:txBody>
          <a:bodyPr/>
          <a:lstStyle/>
          <a:p>
            <a:r>
              <a:rPr lang="en-US" dirty="0"/>
              <a:t>Gmail: </a:t>
            </a:r>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ImanKhaniJazani@gmail.com</a:t>
            </a:r>
            <a:endParaRPr lang="en-US" dirty="0">
              <a:solidFill>
                <a:schemeClr val="accent6">
                  <a:lumMod val="40000"/>
                  <a:lumOff val="60000"/>
                </a:schemeClr>
              </a:solidFill>
            </a:endParaRPr>
          </a:p>
          <a:p>
            <a:r>
              <a:rPr lang="en-US" dirty="0"/>
              <a:t>LinkedIn: </a:t>
            </a:r>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https://www.linkedin.com/in/ImanKhaniJazani/</a:t>
            </a:r>
            <a:endParaRPr lang="en-US" dirty="0">
              <a:solidFill>
                <a:schemeClr val="accent6">
                  <a:lumMod val="40000"/>
                  <a:lumOff val="60000"/>
                </a:schemeClr>
              </a:solidFill>
            </a:endParaRPr>
          </a:p>
          <a:p>
            <a:r>
              <a:rPr lang="en-US" dirty="0"/>
              <a:t>Telegram: </a:t>
            </a:r>
            <a:r>
              <a:rPr lang="en-US" dirty="0">
                <a:solidFill>
                  <a:schemeClr val="accent6">
                    <a:lumMod val="40000"/>
                    <a:lumOff val="60000"/>
                  </a:schemeClr>
                </a:solidFill>
              </a:rPr>
              <a:t>@IKJ1992</a:t>
            </a:r>
          </a:p>
        </p:txBody>
      </p:sp>
      <p:sp>
        <p:nvSpPr>
          <p:cNvPr id="4" name="Slide Number Placeholder 3">
            <a:extLst>
              <a:ext uri="{FF2B5EF4-FFF2-40B4-BE49-F238E27FC236}">
                <a16:creationId xmlns:a16="http://schemas.microsoft.com/office/drawing/2014/main" id="{EABEEF49-AEF6-FF69-5817-FBEDB3EC8B16}"/>
              </a:ext>
            </a:extLst>
          </p:cNvPr>
          <p:cNvSpPr>
            <a:spLocks noGrp="1"/>
          </p:cNvSpPr>
          <p:nvPr>
            <p:ph type="sldNum" sz="quarter" idx="12"/>
          </p:nvPr>
        </p:nvSpPr>
        <p:spPr/>
        <p:txBody>
          <a:bodyPr/>
          <a:lstStyle/>
          <a:p>
            <a:fld id="{0079CAC6-A72B-4EF8-B465-34FA47827E7F}" type="slidenum">
              <a:rPr lang="en-US" smtClean="0"/>
              <a:t>5</a:t>
            </a:fld>
            <a:endParaRPr lang="en-US" dirty="0"/>
          </a:p>
        </p:txBody>
      </p:sp>
      <p:pic>
        <p:nvPicPr>
          <p:cNvPr id="6" name="Picture 5">
            <a:extLst>
              <a:ext uri="{FF2B5EF4-FFF2-40B4-BE49-F238E27FC236}">
                <a16:creationId xmlns:a16="http://schemas.microsoft.com/office/drawing/2014/main" id="{A5703549-3DB7-CE04-C1F1-A2B7FCD69004}"/>
              </a:ext>
            </a:extLst>
          </p:cNvPr>
          <p:cNvPicPr>
            <a:picLocks noChangeAspect="1"/>
          </p:cNvPicPr>
          <p:nvPr/>
        </p:nvPicPr>
        <p:blipFill>
          <a:blip r:embed="rId4"/>
          <a:stretch>
            <a:fillRect/>
          </a:stretch>
        </p:blipFill>
        <p:spPr>
          <a:xfrm>
            <a:off x="4910137" y="3797853"/>
            <a:ext cx="7205663" cy="2420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Footer Placeholder 4">
            <a:extLst>
              <a:ext uri="{FF2B5EF4-FFF2-40B4-BE49-F238E27FC236}">
                <a16:creationId xmlns:a16="http://schemas.microsoft.com/office/drawing/2014/main" id="{550FDF0C-558A-AC2C-FC85-DCA32C2D70BB}"/>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416133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9AF8-2DBE-FCC3-25ED-F4AC9A804F46}"/>
              </a:ext>
            </a:extLst>
          </p:cNvPr>
          <p:cNvSpPr>
            <a:spLocks noGrp="1"/>
          </p:cNvSpPr>
          <p:nvPr>
            <p:ph type="title"/>
          </p:nvPr>
        </p:nvSpPr>
        <p:spPr/>
        <p:txBody>
          <a:bodyPr/>
          <a:lstStyle/>
          <a:p>
            <a:r>
              <a:rPr lang="en-US" dirty="0"/>
              <a:t>Main links for </a:t>
            </a:r>
            <a:r>
              <a:rPr lang="en-US"/>
              <a:t>our class</a:t>
            </a:r>
            <a:endParaRPr lang="en-US" dirty="0"/>
          </a:p>
        </p:txBody>
      </p:sp>
      <p:sp>
        <p:nvSpPr>
          <p:cNvPr id="3" name="Content Placeholder 2">
            <a:extLst>
              <a:ext uri="{FF2B5EF4-FFF2-40B4-BE49-F238E27FC236}">
                <a16:creationId xmlns:a16="http://schemas.microsoft.com/office/drawing/2014/main" id="{01542344-93A8-83A8-A31B-10C9F49E921E}"/>
              </a:ext>
            </a:extLst>
          </p:cNvPr>
          <p:cNvSpPr>
            <a:spLocks noGrp="1"/>
          </p:cNvSpPr>
          <p:nvPr>
            <p:ph idx="1"/>
          </p:nvPr>
        </p:nvSpPr>
        <p:spPr/>
        <p:txBody>
          <a:bodyPr/>
          <a:lstStyle/>
          <a:p>
            <a:r>
              <a:rPr lang="en-US" dirty="0"/>
              <a:t>Telegram group: t.me/SharifPythonSpace1401</a:t>
            </a:r>
          </a:p>
          <a:p>
            <a:r>
              <a:rPr lang="en-US" dirty="0"/>
              <a:t>GitHub organization: github.com/</a:t>
            </a:r>
            <a:r>
              <a:rPr lang="en-US" dirty="0" err="1"/>
              <a:t>SharifPythonSpace</a:t>
            </a:r>
            <a:endParaRPr lang="en-US" dirty="0"/>
          </a:p>
        </p:txBody>
      </p:sp>
      <p:sp>
        <p:nvSpPr>
          <p:cNvPr id="4" name="Slide Number Placeholder 3">
            <a:extLst>
              <a:ext uri="{FF2B5EF4-FFF2-40B4-BE49-F238E27FC236}">
                <a16:creationId xmlns:a16="http://schemas.microsoft.com/office/drawing/2014/main" id="{94D86E94-A2C3-F217-2D4D-E097CD3E8D93}"/>
              </a:ext>
            </a:extLst>
          </p:cNvPr>
          <p:cNvSpPr>
            <a:spLocks noGrp="1"/>
          </p:cNvSpPr>
          <p:nvPr>
            <p:ph type="sldNum" sz="quarter" idx="12"/>
          </p:nvPr>
        </p:nvSpPr>
        <p:spPr/>
        <p:txBody>
          <a:bodyPr/>
          <a:lstStyle/>
          <a:p>
            <a:fld id="{0079CAC6-A72B-4EF8-B465-34FA47827E7F}" type="slidenum">
              <a:rPr lang="en-US" smtClean="0"/>
              <a:t>6</a:t>
            </a:fld>
            <a:endParaRPr lang="en-US" dirty="0"/>
          </a:p>
        </p:txBody>
      </p:sp>
      <p:sp>
        <p:nvSpPr>
          <p:cNvPr id="5" name="Footer Placeholder 4">
            <a:extLst>
              <a:ext uri="{FF2B5EF4-FFF2-40B4-BE49-F238E27FC236}">
                <a16:creationId xmlns:a16="http://schemas.microsoft.com/office/drawing/2014/main" id="{631ED53A-7013-0F69-5EBF-C349AE546C37}"/>
              </a:ext>
            </a:extLst>
          </p:cNvPr>
          <p:cNvSpPr>
            <a:spLocks noGrp="1"/>
          </p:cNvSpPr>
          <p:nvPr>
            <p:ph type="ftr" sz="quarter" idx="11"/>
          </p:nvPr>
        </p:nvSpPr>
        <p:spPr/>
        <p:txBody>
          <a:bodyPr/>
          <a:lstStyle/>
          <a:p>
            <a:r>
              <a:rPr lang="en-US"/>
              <a:t>Fundamental Programming with Python</a:t>
            </a:r>
            <a:endParaRPr lang="en-US" dirty="0"/>
          </a:p>
        </p:txBody>
      </p:sp>
      <p:pic>
        <p:nvPicPr>
          <p:cNvPr id="7" name="Picture 6">
            <a:extLst>
              <a:ext uri="{FF2B5EF4-FFF2-40B4-BE49-F238E27FC236}">
                <a16:creationId xmlns:a16="http://schemas.microsoft.com/office/drawing/2014/main" id="{5E63F2CC-0B60-7D12-8021-2EADA451A1C4}"/>
              </a:ext>
            </a:extLst>
          </p:cNvPr>
          <p:cNvPicPr>
            <a:picLocks noChangeAspect="1"/>
          </p:cNvPicPr>
          <p:nvPr/>
        </p:nvPicPr>
        <p:blipFill>
          <a:blip r:embed="rId2"/>
          <a:stretch>
            <a:fillRect/>
          </a:stretch>
        </p:blipFill>
        <p:spPr>
          <a:xfrm>
            <a:off x="4573567" y="3429000"/>
            <a:ext cx="2505075" cy="32770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Speech Bubble: Rectangle 5">
            <a:extLst>
              <a:ext uri="{FF2B5EF4-FFF2-40B4-BE49-F238E27FC236}">
                <a16:creationId xmlns:a16="http://schemas.microsoft.com/office/drawing/2014/main" id="{FC565E38-D886-3124-6D76-07DCA4B05C85}"/>
              </a:ext>
            </a:extLst>
          </p:cNvPr>
          <p:cNvSpPr/>
          <p:nvPr/>
        </p:nvSpPr>
        <p:spPr>
          <a:xfrm>
            <a:off x="8414095" y="401955"/>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err="1">
                <a:latin typeface="Kalameh" pitchFamily="2" charset="-78"/>
                <a:cs typeface="Kalameh" pitchFamily="2" charset="-78"/>
              </a:rPr>
              <a:t>حتمنه</a:t>
            </a:r>
            <a:r>
              <a:rPr lang="fa-IR" sz="2000" b="1" dirty="0">
                <a:latin typeface="Kalameh" pitchFamily="2" charset="-78"/>
                <a:cs typeface="Kalameh" pitchFamily="2" charset="-78"/>
              </a:rPr>
              <a:t> </a:t>
            </a:r>
            <a:r>
              <a:rPr lang="fa-IR" sz="2000" b="1" dirty="0" err="1">
                <a:latin typeface="Kalameh" pitchFamily="2" charset="-78"/>
                <a:cs typeface="Kalameh" pitchFamily="2" charset="-78"/>
              </a:rPr>
              <a:t>حتمن</a:t>
            </a:r>
            <a:r>
              <a:rPr lang="fa-IR" sz="2000" b="1" dirty="0">
                <a:latin typeface="Kalameh" pitchFamily="2" charset="-78"/>
                <a:cs typeface="Kalameh" pitchFamily="2" charset="-78"/>
              </a:rPr>
              <a:t> عضو بشین!</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19621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FC432-A453-870C-34F6-F5AB1E824DD3}"/>
              </a:ext>
            </a:extLst>
          </p:cNvPr>
          <p:cNvSpPr>
            <a:spLocks noGrp="1"/>
          </p:cNvSpPr>
          <p:nvPr>
            <p:ph type="title"/>
          </p:nvPr>
        </p:nvSpPr>
        <p:spPr/>
        <p:txBody>
          <a:bodyPr/>
          <a:lstStyle/>
          <a:p>
            <a:r>
              <a:rPr lang="en-US" dirty="0"/>
              <a:t>Review the Last Lecture</a:t>
            </a:r>
          </a:p>
        </p:txBody>
      </p:sp>
      <p:sp>
        <p:nvSpPr>
          <p:cNvPr id="4" name="Slide Number Placeholder 3">
            <a:extLst>
              <a:ext uri="{FF2B5EF4-FFF2-40B4-BE49-F238E27FC236}">
                <a16:creationId xmlns:a16="http://schemas.microsoft.com/office/drawing/2014/main" id="{872D2B23-7846-DE1D-E096-383132454A1B}"/>
              </a:ext>
            </a:extLst>
          </p:cNvPr>
          <p:cNvSpPr>
            <a:spLocks noGrp="1"/>
          </p:cNvSpPr>
          <p:nvPr>
            <p:ph type="sldNum" sz="quarter" idx="12"/>
          </p:nvPr>
        </p:nvSpPr>
        <p:spPr/>
        <p:txBody>
          <a:bodyPr/>
          <a:lstStyle/>
          <a:p>
            <a:fld id="{0079CAC6-A72B-4EF8-B465-34FA47827E7F}" type="slidenum">
              <a:rPr lang="en-US" smtClean="0"/>
              <a:t>7</a:t>
            </a:fld>
            <a:endParaRPr lang="en-US" dirty="0"/>
          </a:p>
        </p:txBody>
      </p:sp>
      <p:sp>
        <p:nvSpPr>
          <p:cNvPr id="2" name="Footer Placeholder 1">
            <a:extLst>
              <a:ext uri="{FF2B5EF4-FFF2-40B4-BE49-F238E27FC236}">
                <a16:creationId xmlns:a16="http://schemas.microsoft.com/office/drawing/2014/main" id="{88F3A02B-EBDE-A1C4-048E-E606628F0D93}"/>
              </a:ext>
            </a:extLst>
          </p:cNvPr>
          <p:cNvSpPr>
            <a:spLocks noGrp="1"/>
          </p:cNvSpPr>
          <p:nvPr>
            <p:ph type="ftr" sz="quarter" idx="11"/>
          </p:nvPr>
        </p:nvSpPr>
        <p:spPr/>
        <p:txBody>
          <a:bodyPr/>
          <a:lstStyle/>
          <a:p>
            <a:r>
              <a:rPr lang="en-US"/>
              <a:t>Fundamental Programming with Python</a:t>
            </a:r>
            <a:endParaRPr lang="en-US" dirty="0"/>
          </a:p>
        </p:txBody>
      </p:sp>
    </p:spTree>
    <p:extLst>
      <p:ext uri="{BB962C8B-B14F-4D97-AF65-F5344CB8AC3E}">
        <p14:creationId xmlns:p14="http://schemas.microsoft.com/office/powerpoint/2010/main" val="3962216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5425A-286D-7342-4CC5-A4D17C32DD4D}"/>
              </a:ext>
            </a:extLst>
          </p:cNvPr>
          <p:cNvSpPr>
            <a:spLocks noGrp="1"/>
          </p:cNvSpPr>
          <p:nvPr>
            <p:ph type="title"/>
          </p:nvPr>
        </p:nvSpPr>
        <p:spPr/>
        <p:txBody>
          <a:bodyPr/>
          <a:lstStyle/>
          <a:p>
            <a:r>
              <a:rPr lang="en-US" dirty="0"/>
              <a:t>Grading</a:t>
            </a:r>
          </a:p>
        </p:txBody>
      </p:sp>
      <p:sp>
        <p:nvSpPr>
          <p:cNvPr id="6" name="Content Placeholder 5">
            <a:extLst>
              <a:ext uri="{FF2B5EF4-FFF2-40B4-BE49-F238E27FC236}">
                <a16:creationId xmlns:a16="http://schemas.microsoft.com/office/drawing/2014/main" id="{E0B5B0B7-3271-CEC5-46CD-01D86E5D602B}"/>
              </a:ext>
            </a:extLst>
          </p:cNvPr>
          <p:cNvSpPr>
            <a:spLocks noGrp="1"/>
          </p:cNvSpPr>
          <p:nvPr>
            <p:ph idx="1"/>
          </p:nvPr>
        </p:nvSpPr>
        <p:spPr>
          <a:xfrm>
            <a:off x="254644" y="2011680"/>
            <a:ext cx="11806176" cy="4411174"/>
          </a:xfrm>
        </p:spPr>
        <p:txBody>
          <a:bodyPr>
            <a:normAutofit fontScale="85000" lnSpcReduction="10000"/>
          </a:bodyPr>
          <a:lstStyle/>
          <a:p>
            <a:r>
              <a:rPr lang="en-US" dirty="0"/>
              <a:t>Approx.  25% Programming Assignments (judgment with </a:t>
            </a:r>
            <a:r>
              <a:rPr lang="en-US" dirty="0" err="1"/>
              <a:t>Quera</a:t>
            </a:r>
            <a:r>
              <a:rPr lang="en-US" dirty="0"/>
              <a:t>)</a:t>
            </a:r>
          </a:p>
          <a:p>
            <a:r>
              <a:rPr lang="en-US" dirty="0"/>
              <a:t>Approx. 14% Mid-term Project (alone, judgment with TAs and </a:t>
            </a:r>
            <a:r>
              <a:rPr lang="en-US" dirty="0" err="1"/>
              <a:t>Quera</a:t>
            </a:r>
            <a:r>
              <a:rPr lang="en-US" dirty="0"/>
              <a:t>)</a:t>
            </a:r>
          </a:p>
          <a:p>
            <a:r>
              <a:rPr lang="en-US" dirty="0"/>
              <a:t>Approx.  37% Final Project (team work~5 member, judgment with TAs and </a:t>
            </a:r>
            <a:r>
              <a:rPr lang="en-US" dirty="0" err="1"/>
              <a:t>Quera</a:t>
            </a:r>
            <a:r>
              <a:rPr lang="en-US" dirty="0"/>
              <a:t>)</a:t>
            </a:r>
          </a:p>
          <a:p>
            <a:pPr lvl="1"/>
            <a:r>
              <a:rPr lang="en-US" sz="3000" i="1" dirty="0"/>
              <a:t>Proposal (about real needs)</a:t>
            </a:r>
          </a:p>
          <a:p>
            <a:pPr lvl="1"/>
            <a:r>
              <a:rPr lang="en-US" sz="3000" i="1" dirty="0"/>
              <a:t>Coding</a:t>
            </a:r>
          </a:p>
          <a:p>
            <a:pPr lvl="1"/>
            <a:r>
              <a:rPr lang="en-US" sz="3000" i="1" dirty="0"/>
              <a:t>Release</a:t>
            </a:r>
          </a:p>
          <a:p>
            <a:r>
              <a:rPr lang="en-US" dirty="0"/>
              <a:t>Approx. 30% Final Exam</a:t>
            </a:r>
          </a:p>
          <a:p>
            <a:r>
              <a:rPr lang="en-US" dirty="0"/>
              <a:t>Approx.  5% Presentation with Code(extra score)</a:t>
            </a:r>
          </a:p>
          <a:p>
            <a:r>
              <a:rPr lang="en-US" dirty="0"/>
              <a:t>Approx.  2% Challenging Questions and Contributions in Class (extra score)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E84407F-CFFA-DBD6-014C-FFE454C3BE09}"/>
              </a:ext>
            </a:extLst>
          </p:cNvPr>
          <p:cNvSpPr>
            <a:spLocks noGrp="1"/>
          </p:cNvSpPr>
          <p:nvPr>
            <p:ph type="sldNum" sz="quarter" idx="12"/>
          </p:nvPr>
        </p:nvSpPr>
        <p:spPr/>
        <p:txBody>
          <a:bodyPr/>
          <a:lstStyle/>
          <a:p>
            <a:fld id="{0079CAC6-A72B-4EF8-B465-34FA47827E7F}" type="slidenum">
              <a:rPr lang="en-US" smtClean="0"/>
              <a:t>8</a:t>
            </a:fld>
            <a:endParaRPr lang="en-US" dirty="0"/>
          </a:p>
        </p:txBody>
      </p:sp>
      <p:sp>
        <p:nvSpPr>
          <p:cNvPr id="2" name="Footer Placeholder 1">
            <a:extLst>
              <a:ext uri="{FF2B5EF4-FFF2-40B4-BE49-F238E27FC236}">
                <a16:creationId xmlns:a16="http://schemas.microsoft.com/office/drawing/2014/main" id="{0313B2DA-F167-2111-2D7B-9BFFF80C62EB}"/>
              </a:ext>
            </a:extLst>
          </p:cNvPr>
          <p:cNvSpPr>
            <a:spLocks noGrp="1"/>
          </p:cNvSpPr>
          <p:nvPr>
            <p:ph type="ftr" sz="quarter" idx="11"/>
          </p:nvPr>
        </p:nvSpPr>
        <p:spPr/>
        <p:txBody>
          <a:bodyPr/>
          <a:lstStyle/>
          <a:p>
            <a:r>
              <a:rPr lang="en-US"/>
              <a:t>Fundamental Programming with Python</a:t>
            </a:r>
            <a:endParaRPr lang="en-US" dirty="0"/>
          </a:p>
        </p:txBody>
      </p:sp>
      <p:sp>
        <p:nvSpPr>
          <p:cNvPr id="3" name="Speech Bubble: Rectangle 2">
            <a:extLst>
              <a:ext uri="{FF2B5EF4-FFF2-40B4-BE49-F238E27FC236}">
                <a16:creationId xmlns:a16="http://schemas.microsoft.com/office/drawing/2014/main" id="{6B18BD0E-7834-E54F-575D-3E80ACB437AE}"/>
              </a:ext>
            </a:extLst>
          </p:cNvPr>
          <p:cNvSpPr/>
          <p:nvPr/>
        </p:nvSpPr>
        <p:spPr>
          <a:xfrm>
            <a:off x="8543938" y="284176"/>
            <a:ext cx="3061253" cy="924391"/>
          </a:xfrm>
          <a:prstGeom prst="wedgeRectCallout">
            <a:avLst>
              <a:gd name="adj1" fmla="val -55249"/>
              <a:gd name="adj2" fmla="val 1324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a-IR" sz="2000" b="1" dirty="0">
                <a:latin typeface="Kalameh" pitchFamily="2" charset="-78"/>
                <a:cs typeface="Kalameh" pitchFamily="2" charset="-78"/>
              </a:rPr>
              <a:t>اخرین فرصت ارسال پیشنهادات: 1401/11/29</a:t>
            </a:r>
            <a:endParaRPr lang="en-US" sz="2000" b="1" dirty="0">
              <a:latin typeface="Kalameh" pitchFamily="2" charset="-78"/>
              <a:cs typeface="Kalameh" pitchFamily="2" charset="-78"/>
            </a:endParaRPr>
          </a:p>
        </p:txBody>
      </p:sp>
    </p:spTree>
    <p:extLst>
      <p:ext uri="{BB962C8B-B14F-4D97-AF65-F5344CB8AC3E}">
        <p14:creationId xmlns:p14="http://schemas.microsoft.com/office/powerpoint/2010/main" val="37367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8BE04-5AE0-129D-87A1-B67717A13F19}"/>
              </a:ext>
            </a:extLst>
          </p:cNvPr>
          <p:cNvSpPr>
            <a:spLocks noGrp="1"/>
          </p:cNvSpPr>
          <p:nvPr>
            <p:ph type="title"/>
          </p:nvPr>
        </p:nvSpPr>
        <p:spPr/>
        <p:txBody>
          <a:bodyPr/>
          <a:lstStyle/>
          <a:p>
            <a:r>
              <a:rPr lang="en-US" dirty="0"/>
              <a:t>Language!</a:t>
            </a:r>
          </a:p>
        </p:txBody>
      </p:sp>
      <p:pic>
        <p:nvPicPr>
          <p:cNvPr id="9" name="Content Placeholder 8">
            <a:extLst>
              <a:ext uri="{FF2B5EF4-FFF2-40B4-BE49-F238E27FC236}">
                <a16:creationId xmlns:a16="http://schemas.microsoft.com/office/drawing/2014/main" id="{F20C62F2-7985-D1AC-8BA3-6AA7A618A53F}"/>
              </a:ext>
            </a:extLst>
          </p:cNvPr>
          <p:cNvPicPr>
            <a:picLocks noGrp="1" noChangeAspect="1"/>
          </p:cNvPicPr>
          <p:nvPr>
            <p:ph idx="1"/>
          </p:nvPr>
        </p:nvPicPr>
        <p:blipFill>
          <a:blip r:embed="rId2"/>
          <a:stretch>
            <a:fillRect/>
          </a:stretch>
        </p:blipFill>
        <p:spPr>
          <a:xfrm>
            <a:off x="1892611" y="1856122"/>
            <a:ext cx="7841844" cy="5001878"/>
          </a:xfrm>
        </p:spPr>
      </p:pic>
      <p:sp>
        <p:nvSpPr>
          <p:cNvPr id="3" name="Footer Placeholder 2">
            <a:extLst>
              <a:ext uri="{FF2B5EF4-FFF2-40B4-BE49-F238E27FC236}">
                <a16:creationId xmlns:a16="http://schemas.microsoft.com/office/drawing/2014/main" id="{B0ED330E-FB10-CC82-1855-010A6AFCCEC9}"/>
              </a:ext>
            </a:extLst>
          </p:cNvPr>
          <p:cNvSpPr>
            <a:spLocks noGrp="1"/>
          </p:cNvSpPr>
          <p:nvPr>
            <p:ph type="ftr" sz="quarter" idx="11"/>
          </p:nvPr>
        </p:nvSpPr>
        <p:spPr/>
        <p:txBody>
          <a:bodyPr/>
          <a:lstStyle/>
          <a:p>
            <a:r>
              <a:rPr lang="en-US"/>
              <a:t>Fundamental Programming with Python</a:t>
            </a:r>
            <a:endParaRPr lang="en-US" dirty="0"/>
          </a:p>
        </p:txBody>
      </p:sp>
      <p:sp>
        <p:nvSpPr>
          <p:cNvPr id="4" name="Slide Number Placeholder 3">
            <a:extLst>
              <a:ext uri="{FF2B5EF4-FFF2-40B4-BE49-F238E27FC236}">
                <a16:creationId xmlns:a16="http://schemas.microsoft.com/office/drawing/2014/main" id="{5A6FCB98-0B56-61C9-3F1F-28D697D494AB}"/>
              </a:ext>
            </a:extLst>
          </p:cNvPr>
          <p:cNvSpPr>
            <a:spLocks noGrp="1"/>
          </p:cNvSpPr>
          <p:nvPr>
            <p:ph type="sldNum" sz="quarter" idx="12"/>
          </p:nvPr>
        </p:nvSpPr>
        <p:spPr/>
        <p:txBody>
          <a:bodyPr/>
          <a:lstStyle/>
          <a:p>
            <a:fld id="{0079CAC6-A72B-4EF8-B465-34FA47827E7F}" type="slidenum">
              <a:rPr lang="en-US" smtClean="0"/>
              <a:t>9</a:t>
            </a:fld>
            <a:endParaRPr lang="en-US" dirty="0"/>
          </a:p>
        </p:txBody>
      </p:sp>
    </p:spTree>
    <p:extLst>
      <p:ext uri="{BB962C8B-B14F-4D97-AF65-F5344CB8AC3E}">
        <p14:creationId xmlns:p14="http://schemas.microsoft.com/office/powerpoint/2010/main" val="37704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BD5B5"/>
      </a:hlink>
      <a:folHlink>
        <a:srgbClr val="FE66F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F11977135_Playground rules presentation_RVA_v3.potx" id="{07413DCF-3AC5-4C70-87BD-941AEA8469DA}" vid="{4E9FF052-B545-4DF9-BE6D-6A74F8F6A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8AC8BD7-946A-4C17-A395-21CB0265D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2AFF-377A-47D3-84EF-20B0692369E9}">
  <ds:schemaRefs>
    <ds:schemaRef ds:uri="http://schemas.microsoft.com/sharepoint/v3/contenttype/forms"/>
  </ds:schemaRefs>
</ds:datastoreItem>
</file>

<file path=customXml/itemProps3.xml><?xml version="1.0" encoding="utf-8"?>
<ds:datastoreItem xmlns:ds="http://schemas.openxmlformats.org/officeDocument/2006/customXml" ds:itemID="{2A9B77A0-8658-45E5-8D19-24559500539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 review of playground rules</Template>
  <TotalTime>9318</TotalTime>
  <Words>1372</Words>
  <Application>Microsoft Office PowerPoint</Application>
  <PresentationFormat>Widescreen</PresentationFormat>
  <Paragraphs>268</Paragraphs>
  <Slides>48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-apple-system</vt:lpstr>
      <vt:lpstr>Calibri</vt:lpstr>
      <vt:lpstr>Corbel</vt:lpstr>
      <vt:lpstr>Courier New</vt:lpstr>
      <vt:lpstr>Kalameh</vt:lpstr>
      <vt:lpstr>urw-din</vt:lpstr>
      <vt:lpstr>Wingdings</vt:lpstr>
      <vt:lpstr>Banded</vt:lpstr>
      <vt:lpstr>Introduction to Computer Systems</vt:lpstr>
      <vt:lpstr>Last lecture</vt:lpstr>
      <vt:lpstr>Today</vt:lpstr>
      <vt:lpstr>Together</vt:lpstr>
      <vt:lpstr>Contact me</vt:lpstr>
      <vt:lpstr>Main links for our class</vt:lpstr>
      <vt:lpstr>Review the Last Lecture</vt:lpstr>
      <vt:lpstr>Grading</vt:lpstr>
      <vt:lpstr>Language!</vt:lpstr>
      <vt:lpstr>Do you know about its applications?</vt:lpstr>
      <vt:lpstr>History of Computation and Computers</vt:lpstr>
      <vt:lpstr>From computing…</vt:lpstr>
      <vt:lpstr>From computing…</vt:lpstr>
      <vt:lpstr>From computing…</vt:lpstr>
      <vt:lpstr>Timeline</vt:lpstr>
      <vt:lpstr>Pascaline</vt:lpstr>
      <vt:lpstr>Punched card</vt:lpstr>
      <vt:lpstr>Punched card machine</vt:lpstr>
      <vt:lpstr>Vacuum tube computers</vt:lpstr>
      <vt:lpstr>UNIVAC (UNIVersal Automatic Computer)</vt:lpstr>
      <vt:lpstr>Components of a Computer System</vt:lpstr>
      <vt:lpstr>Computer is like a human!?</vt:lpstr>
      <vt:lpstr>What is computer in general? </vt:lpstr>
      <vt:lpstr>A computer may be a TV!</vt:lpstr>
      <vt:lpstr>How to convert a problem to machine language?</vt:lpstr>
      <vt:lpstr>What is hardware and software?</vt:lpstr>
      <vt:lpstr>Typical hardware </vt:lpstr>
      <vt:lpstr>Communications!</vt:lpstr>
      <vt:lpstr>Communications!</vt:lpstr>
      <vt:lpstr>How does computer start for doing tasks?</vt:lpstr>
      <vt:lpstr>Memory hierarchy!</vt:lpstr>
      <vt:lpstr>Memory features</vt:lpstr>
      <vt:lpstr>Type of Programs in Computer</vt:lpstr>
      <vt:lpstr>What we can run in computer?</vt:lpstr>
      <vt:lpstr>What is operating system?</vt:lpstr>
      <vt:lpstr>What is operating system?</vt:lpstr>
      <vt:lpstr>How we can use OS?</vt:lpstr>
      <vt:lpstr>Starting a program is OS</vt:lpstr>
      <vt:lpstr>How computers can connect to each other from a wide range or through the internet?</vt:lpstr>
      <vt:lpstr>Algorithm: Programs Brain!</vt:lpstr>
      <vt:lpstr>From problems…</vt:lpstr>
      <vt:lpstr>What is Algorithm?</vt:lpstr>
      <vt:lpstr>The characteristics of Algorithm!</vt:lpstr>
      <vt:lpstr>What is flowchart? What is better than a flowchart?</vt:lpstr>
      <vt:lpstr>Application of Programming in the Digital Age!</vt:lpstr>
      <vt:lpstr>Cancer detection!</vt:lpstr>
      <vt:lpstr>How to speed-up the cancer diagnosis process with AI?</vt:lpstr>
      <vt:lpstr>Lecture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Iman Khani Jazani</dc:creator>
  <cp:lastModifiedBy>Iman Khani Jazani</cp:lastModifiedBy>
  <cp:revision>85</cp:revision>
  <dcterms:created xsi:type="dcterms:W3CDTF">2023-01-30T22:07:53Z</dcterms:created>
  <dcterms:modified xsi:type="dcterms:W3CDTF">2023-02-15T10:21:25Z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